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75" r:id="rId3"/>
    <p:sldId id="276" r:id="rId4"/>
    <p:sldId id="277" r:id="rId5"/>
    <p:sldId id="261" r:id="rId6"/>
    <p:sldId id="268" r:id="rId7"/>
    <p:sldId id="269" r:id="rId8"/>
    <p:sldId id="267" r:id="rId9"/>
    <p:sldId id="271" r:id="rId10"/>
    <p:sldId id="262" r:id="rId11"/>
    <p:sldId id="270" r:id="rId12"/>
    <p:sldId id="272" r:id="rId13"/>
    <p:sldId id="273"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29" autoAdjust="0"/>
    <p:restoredTop sz="94660"/>
  </p:normalViewPr>
  <p:slideViewPr>
    <p:cSldViewPr snapToGrid="0">
      <p:cViewPr varScale="1">
        <p:scale>
          <a:sx n="82" d="100"/>
          <a:sy n="82" d="100"/>
        </p:scale>
        <p:origin x="53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A77D58-7AF6-4265-9A96-F7624D0F87B7}" type="datetimeFigureOut">
              <a:rPr lang="en-GB" smtClean="0"/>
              <a:t>17/12/2025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23BA9E-BE20-48C5-B178-CE914267C8DB}" type="slidenum">
              <a:rPr lang="en-GB" smtClean="0"/>
              <a:t>‹#›</a:t>
            </a:fld>
            <a:endParaRPr lang="en-GB"/>
          </a:p>
        </p:txBody>
      </p:sp>
    </p:spTree>
    <p:extLst>
      <p:ext uri="{BB962C8B-B14F-4D97-AF65-F5344CB8AC3E}">
        <p14:creationId xmlns:p14="http://schemas.microsoft.com/office/powerpoint/2010/main" val="3899483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67ADC-DC6C-FD05-BDD0-22DE239F763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1E1E78F1-15E3-56F4-DDD5-D4EFA5D952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71F7F648-0053-DCE8-0652-DDBB7F36684B}"/>
              </a:ext>
            </a:extLst>
          </p:cNvPr>
          <p:cNvSpPr>
            <a:spLocks noGrp="1"/>
          </p:cNvSpPr>
          <p:nvPr>
            <p:ph type="dt" sz="half" idx="10"/>
          </p:nvPr>
        </p:nvSpPr>
        <p:spPr/>
        <p:txBody>
          <a:bodyPr/>
          <a:lstStyle/>
          <a:p>
            <a:fld id="{304B85F4-AC4A-425D-B997-1A4E05FD5B31}" type="datetimeFigureOut">
              <a:rPr lang="en-GB" smtClean="0"/>
              <a:t>17/12/2025</a:t>
            </a:fld>
            <a:endParaRPr lang="en-GB"/>
          </a:p>
        </p:txBody>
      </p:sp>
      <p:sp>
        <p:nvSpPr>
          <p:cNvPr id="5" name="Footer Placeholder 4">
            <a:extLst>
              <a:ext uri="{FF2B5EF4-FFF2-40B4-BE49-F238E27FC236}">
                <a16:creationId xmlns:a16="http://schemas.microsoft.com/office/drawing/2014/main" id="{40929A2A-D9A8-31EA-2E83-66215CF037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2111BD-554A-48BD-44B7-A7CD6860D110}"/>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3841265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5104-C32D-66D6-D16A-A422C613EF4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192785EE-18D6-AB52-6953-187E415C5F9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BA22650-CDBF-A5AE-520A-D8EEF0277B66}"/>
              </a:ext>
            </a:extLst>
          </p:cNvPr>
          <p:cNvSpPr>
            <a:spLocks noGrp="1"/>
          </p:cNvSpPr>
          <p:nvPr>
            <p:ph type="dt" sz="half" idx="10"/>
          </p:nvPr>
        </p:nvSpPr>
        <p:spPr/>
        <p:txBody>
          <a:bodyPr/>
          <a:lstStyle/>
          <a:p>
            <a:fld id="{304B85F4-AC4A-425D-B997-1A4E05FD5B31}" type="datetimeFigureOut">
              <a:rPr lang="en-GB" smtClean="0"/>
              <a:t>17/12/2025</a:t>
            </a:fld>
            <a:endParaRPr lang="en-GB"/>
          </a:p>
        </p:txBody>
      </p:sp>
      <p:sp>
        <p:nvSpPr>
          <p:cNvPr id="5" name="Footer Placeholder 4">
            <a:extLst>
              <a:ext uri="{FF2B5EF4-FFF2-40B4-BE49-F238E27FC236}">
                <a16:creationId xmlns:a16="http://schemas.microsoft.com/office/drawing/2014/main" id="{819909DD-B549-991C-8348-0E1724B2B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090BAF-B087-FC1E-0FC4-D2795C378A6D}"/>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2713079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9B9013-B054-7DC3-DCA5-00E4F9AEB236}"/>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E8D9C711-7FFA-2CDC-5791-CDDC5C26574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155F40F-3BBA-6EE5-DF88-A76E71B2B676}"/>
              </a:ext>
            </a:extLst>
          </p:cNvPr>
          <p:cNvSpPr>
            <a:spLocks noGrp="1"/>
          </p:cNvSpPr>
          <p:nvPr>
            <p:ph type="dt" sz="half" idx="10"/>
          </p:nvPr>
        </p:nvSpPr>
        <p:spPr/>
        <p:txBody>
          <a:bodyPr/>
          <a:lstStyle/>
          <a:p>
            <a:fld id="{304B85F4-AC4A-425D-B997-1A4E05FD5B31}" type="datetimeFigureOut">
              <a:rPr lang="en-GB" smtClean="0"/>
              <a:t>17/12/2025</a:t>
            </a:fld>
            <a:endParaRPr lang="en-GB"/>
          </a:p>
        </p:txBody>
      </p:sp>
      <p:sp>
        <p:nvSpPr>
          <p:cNvPr id="5" name="Footer Placeholder 4">
            <a:extLst>
              <a:ext uri="{FF2B5EF4-FFF2-40B4-BE49-F238E27FC236}">
                <a16:creationId xmlns:a16="http://schemas.microsoft.com/office/drawing/2014/main" id="{AD2F8D04-20C9-D3A7-AEDC-ED0470B5BC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AD644D-CC4B-7A4C-9FC2-783E1C199EEF}"/>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4079793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64EC1-3DC2-1637-743F-6EC66B44ABB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E5C0756-FE99-23FA-3482-964F3941B3B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A9F2829-80A7-C65D-44AE-7592A8D53681}"/>
              </a:ext>
            </a:extLst>
          </p:cNvPr>
          <p:cNvSpPr>
            <a:spLocks noGrp="1"/>
          </p:cNvSpPr>
          <p:nvPr>
            <p:ph type="dt" sz="half" idx="10"/>
          </p:nvPr>
        </p:nvSpPr>
        <p:spPr/>
        <p:txBody>
          <a:bodyPr/>
          <a:lstStyle/>
          <a:p>
            <a:fld id="{304B85F4-AC4A-425D-B997-1A4E05FD5B31}" type="datetimeFigureOut">
              <a:rPr lang="en-GB" smtClean="0"/>
              <a:t>17/12/2025</a:t>
            </a:fld>
            <a:endParaRPr lang="en-GB"/>
          </a:p>
        </p:txBody>
      </p:sp>
      <p:sp>
        <p:nvSpPr>
          <p:cNvPr id="5" name="Footer Placeholder 4">
            <a:extLst>
              <a:ext uri="{FF2B5EF4-FFF2-40B4-BE49-F238E27FC236}">
                <a16:creationId xmlns:a16="http://schemas.microsoft.com/office/drawing/2014/main" id="{3374B67C-C3FA-4CFA-DBE8-809F7272DE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619B8B-4B21-127C-1ED7-28BBA9337277}"/>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259856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47AD7-9789-63C5-2DE3-0E58358ED57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F402801-1186-09D6-EC8F-23C110E4164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04A5B4F-CA46-37DD-2B93-63980DA710A0}"/>
              </a:ext>
            </a:extLst>
          </p:cNvPr>
          <p:cNvSpPr>
            <a:spLocks noGrp="1"/>
          </p:cNvSpPr>
          <p:nvPr>
            <p:ph type="dt" sz="half" idx="10"/>
          </p:nvPr>
        </p:nvSpPr>
        <p:spPr/>
        <p:txBody>
          <a:bodyPr/>
          <a:lstStyle/>
          <a:p>
            <a:fld id="{304B85F4-AC4A-425D-B997-1A4E05FD5B31}" type="datetimeFigureOut">
              <a:rPr lang="en-GB" smtClean="0"/>
              <a:t>17/12/2025</a:t>
            </a:fld>
            <a:endParaRPr lang="en-GB"/>
          </a:p>
        </p:txBody>
      </p:sp>
      <p:sp>
        <p:nvSpPr>
          <p:cNvPr id="5" name="Footer Placeholder 4">
            <a:extLst>
              <a:ext uri="{FF2B5EF4-FFF2-40B4-BE49-F238E27FC236}">
                <a16:creationId xmlns:a16="http://schemas.microsoft.com/office/drawing/2014/main" id="{765C4991-373B-8FEC-63EA-F75025DDBF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B7C2EE-2D7D-737B-59DE-7A69B00A49AE}"/>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294545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80264-418C-5D83-D79D-951747862D2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2602A8F-9AA7-C80F-AB5C-7BA5B0BFFE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1C47406-0708-C866-201B-DFCE8120963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E86DBF6-29F1-6494-E622-22B0A1090AAB}"/>
              </a:ext>
            </a:extLst>
          </p:cNvPr>
          <p:cNvSpPr>
            <a:spLocks noGrp="1"/>
          </p:cNvSpPr>
          <p:nvPr>
            <p:ph type="dt" sz="half" idx="10"/>
          </p:nvPr>
        </p:nvSpPr>
        <p:spPr/>
        <p:txBody>
          <a:bodyPr/>
          <a:lstStyle/>
          <a:p>
            <a:fld id="{304B85F4-AC4A-425D-B997-1A4E05FD5B31}" type="datetimeFigureOut">
              <a:rPr lang="en-GB" smtClean="0"/>
              <a:t>17/12/2025</a:t>
            </a:fld>
            <a:endParaRPr lang="en-GB"/>
          </a:p>
        </p:txBody>
      </p:sp>
      <p:sp>
        <p:nvSpPr>
          <p:cNvPr id="6" name="Footer Placeholder 5">
            <a:extLst>
              <a:ext uri="{FF2B5EF4-FFF2-40B4-BE49-F238E27FC236}">
                <a16:creationId xmlns:a16="http://schemas.microsoft.com/office/drawing/2014/main" id="{03194FBA-2930-3DB1-EDBD-B73E33D511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B9E5F5B-AECA-13A8-C2B2-92C1699088CB}"/>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218449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86FF3-1694-75BB-654F-7E70E26F281D}"/>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D123D29D-EB7F-E185-90DC-FC486E0A7B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B62CD11-3AE0-D0A0-B6A5-969169DA99F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DE636A5-5051-898F-FC41-54F99A27D1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0A95AAF-C41C-860A-2E50-A77BDF6FD7D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2C186A6F-4D1C-2069-15DF-467A53BECE61}"/>
              </a:ext>
            </a:extLst>
          </p:cNvPr>
          <p:cNvSpPr>
            <a:spLocks noGrp="1"/>
          </p:cNvSpPr>
          <p:nvPr>
            <p:ph type="dt" sz="half" idx="10"/>
          </p:nvPr>
        </p:nvSpPr>
        <p:spPr/>
        <p:txBody>
          <a:bodyPr/>
          <a:lstStyle/>
          <a:p>
            <a:fld id="{304B85F4-AC4A-425D-B997-1A4E05FD5B31}" type="datetimeFigureOut">
              <a:rPr lang="en-GB" smtClean="0"/>
              <a:t>17/12/2025</a:t>
            </a:fld>
            <a:endParaRPr lang="en-GB"/>
          </a:p>
        </p:txBody>
      </p:sp>
      <p:sp>
        <p:nvSpPr>
          <p:cNvPr id="8" name="Footer Placeholder 7">
            <a:extLst>
              <a:ext uri="{FF2B5EF4-FFF2-40B4-BE49-F238E27FC236}">
                <a16:creationId xmlns:a16="http://schemas.microsoft.com/office/drawing/2014/main" id="{7424745F-938F-44A9-E26F-A1102122D6B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F3A94FB-E13F-573F-3D3D-4F77A5A2481F}"/>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3398616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8ADA6-F64A-45F6-E6FA-67EC6C854DC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B7DC2856-E8E9-2F97-DE5E-B400BF5F9940}"/>
              </a:ext>
            </a:extLst>
          </p:cNvPr>
          <p:cNvSpPr>
            <a:spLocks noGrp="1"/>
          </p:cNvSpPr>
          <p:nvPr>
            <p:ph type="dt" sz="half" idx="10"/>
          </p:nvPr>
        </p:nvSpPr>
        <p:spPr/>
        <p:txBody>
          <a:bodyPr/>
          <a:lstStyle/>
          <a:p>
            <a:fld id="{304B85F4-AC4A-425D-B997-1A4E05FD5B31}" type="datetimeFigureOut">
              <a:rPr lang="en-GB" smtClean="0"/>
              <a:t>17/12/2025</a:t>
            </a:fld>
            <a:endParaRPr lang="en-GB"/>
          </a:p>
        </p:txBody>
      </p:sp>
      <p:sp>
        <p:nvSpPr>
          <p:cNvPr id="4" name="Footer Placeholder 3">
            <a:extLst>
              <a:ext uri="{FF2B5EF4-FFF2-40B4-BE49-F238E27FC236}">
                <a16:creationId xmlns:a16="http://schemas.microsoft.com/office/drawing/2014/main" id="{6AC1EE49-6B42-45DA-4FA2-4CA13F16AC2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00DF2E9-4466-1E6C-E64D-19950F8C3D2F}"/>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2988549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6A6AA5-DF6A-9EF8-D143-36A899369342}"/>
              </a:ext>
            </a:extLst>
          </p:cNvPr>
          <p:cNvSpPr>
            <a:spLocks noGrp="1"/>
          </p:cNvSpPr>
          <p:nvPr>
            <p:ph type="dt" sz="half" idx="10"/>
          </p:nvPr>
        </p:nvSpPr>
        <p:spPr/>
        <p:txBody>
          <a:bodyPr/>
          <a:lstStyle/>
          <a:p>
            <a:fld id="{304B85F4-AC4A-425D-B997-1A4E05FD5B31}" type="datetimeFigureOut">
              <a:rPr lang="en-GB" smtClean="0"/>
              <a:t>17/12/2025</a:t>
            </a:fld>
            <a:endParaRPr lang="en-GB"/>
          </a:p>
        </p:txBody>
      </p:sp>
      <p:sp>
        <p:nvSpPr>
          <p:cNvPr id="3" name="Footer Placeholder 2">
            <a:extLst>
              <a:ext uri="{FF2B5EF4-FFF2-40B4-BE49-F238E27FC236}">
                <a16:creationId xmlns:a16="http://schemas.microsoft.com/office/drawing/2014/main" id="{1DA8BD31-0F9E-3EE8-9B40-30D3AFC8DBA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C52BC20-F34F-6A02-1583-C7D82282C2D9}"/>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1999337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19470-DB28-44E2-1B37-9D84C4918CB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758CADC-DD22-8775-A004-2B9B7C1865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1D7F57B-C13E-497B-59C0-1F8918B951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992644A-68F0-96D0-A4A3-4E925613F7E0}"/>
              </a:ext>
            </a:extLst>
          </p:cNvPr>
          <p:cNvSpPr>
            <a:spLocks noGrp="1"/>
          </p:cNvSpPr>
          <p:nvPr>
            <p:ph type="dt" sz="half" idx="10"/>
          </p:nvPr>
        </p:nvSpPr>
        <p:spPr/>
        <p:txBody>
          <a:bodyPr/>
          <a:lstStyle/>
          <a:p>
            <a:fld id="{304B85F4-AC4A-425D-B997-1A4E05FD5B31}" type="datetimeFigureOut">
              <a:rPr lang="en-GB" smtClean="0"/>
              <a:t>17/12/2025</a:t>
            </a:fld>
            <a:endParaRPr lang="en-GB"/>
          </a:p>
        </p:txBody>
      </p:sp>
      <p:sp>
        <p:nvSpPr>
          <p:cNvPr id="6" name="Footer Placeholder 5">
            <a:extLst>
              <a:ext uri="{FF2B5EF4-FFF2-40B4-BE49-F238E27FC236}">
                <a16:creationId xmlns:a16="http://schemas.microsoft.com/office/drawing/2014/main" id="{9BEBCBB2-5694-DB73-4FB1-49EFDDE78AC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EB966F6-44EB-9262-3C95-CB17662BAF51}"/>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4170023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84A44-F67D-90C0-0308-3817988EE78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3F9D62DE-E3C8-1D23-4628-8064953152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C72B151-F15E-006A-8B43-17EBDBA63C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09256E2-497B-11D7-2399-FDA2E49368B2}"/>
              </a:ext>
            </a:extLst>
          </p:cNvPr>
          <p:cNvSpPr>
            <a:spLocks noGrp="1"/>
          </p:cNvSpPr>
          <p:nvPr>
            <p:ph type="dt" sz="half" idx="10"/>
          </p:nvPr>
        </p:nvSpPr>
        <p:spPr/>
        <p:txBody>
          <a:bodyPr/>
          <a:lstStyle/>
          <a:p>
            <a:fld id="{304B85F4-AC4A-425D-B997-1A4E05FD5B31}" type="datetimeFigureOut">
              <a:rPr lang="en-GB" smtClean="0"/>
              <a:t>17/12/2025</a:t>
            </a:fld>
            <a:endParaRPr lang="en-GB"/>
          </a:p>
        </p:txBody>
      </p:sp>
      <p:sp>
        <p:nvSpPr>
          <p:cNvPr id="6" name="Footer Placeholder 5">
            <a:extLst>
              <a:ext uri="{FF2B5EF4-FFF2-40B4-BE49-F238E27FC236}">
                <a16:creationId xmlns:a16="http://schemas.microsoft.com/office/drawing/2014/main" id="{F2526C0C-DE65-8FC3-FF6B-FC73321F40C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5B7648-4FDA-9238-0A88-1EEFDF2FF3DA}"/>
              </a:ext>
            </a:extLst>
          </p:cNvPr>
          <p:cNvSpPr>
            <a:spLocks noGrp="1"/>
          </p:cNvSpPr>
          <p:nvPr>
            <p:ph type="sldNum" sz="quarter" idx="12"/>
          </p:nvPr>
        </p:nvSpPr>
        <p:spPr/>
        <p:txBody>
          <a:bodyPr/>
          <a:lstStyle/>
          <a:p>
            <a:fld id="{99A5428B-E86A-4F2C-921B-C54D67B3BD1B}" type="slidenum">
              <a:rPr lang="en-GB" smtClean="0"/>
              <a:t>‹#›</a:t>
            </a:fld>
            <a:endParaRPr lang="en-GB"/>
          </a:p>
        </p:txBody>
      </p:sp>
    </p:spTree>
    <p:extLst>
      <p:ext uri="{BB962C8B-B14F-4D97-AF65-F5344CB8AC3E}">
        <p14:creationId xmlns:p14="http://schemas.microsoft.com/office/powerpoint/2010/main" val="4287041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chemeClr val="accent1">
                <a:lumMod val="5000"/>
                <a:lumOff val="95000"/>
              </a:schemeClr>
            </a:gs>
            <a:gs pos="67000">
              <a:schemeClr val="accent1">
                <a:lumMod val="45000"/>
                <a:lumOff val="55000"/>
              </a:schemeClr>
            </a:gs>
            <a:gs pos="100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60232D-9412-359B-4159-FF5943C16B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2CD6A70-0F17-7AF2-CC0D-0A45ECC6CB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3F4DA3F-C14C-4D96-9AC9-FD4F088944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4B85F4-AC4A-425D-B997-1A4E05FD5B31}" type="datetimeFigureOut">
              <a:rPr lang="en-GB" smtClean="0"/>
              <a:t>17/12/2025</a:t>
            </a:fld>
            <a:endParaRPr lang="en-GB"/>
          </a:p>
        </p:txBody>
      </p:sp>
      <p:sp>
        <p:nvSpPr>
          <p:cNvPr id="5" name="Footer Placeholder 4">
            <a:extLst>
              <a:ext uri="{FF2B5EF4-FFF2-40B4-BE49-F238E27FC236}">
                <a16:creationId xmlns:a16="http://schemas.microsoft.com/office/drawing/2014/main" id="{941D3AB5-6A05-C138-503D-A22FD417B1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3546B52-E2FF-CD76-8549-928890997A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A5428B-E86A-4F2C-921B-C54D67B3BD1B}" type="slidenum">
              <a:rPr lang="en-GB" smtClean="0"/>
              <a:t>‹#›</a:t>
            </a:fld>
            <a:endParaRPr lang="en-GB"/>
          </a:p>
        </p:txBody>
      </p:sp>
    </p:spTree>
    <p:extLst>
      <p:ext uri="{BB962C8B-B14F-4D97-AF65-F5344CB8AC3E}">
        <p14:creationId xmlns:p14="http://schemas.microsoft.com/office/powerpoint/2010/main" val="2462121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3AE3-EC8B-A3D4-788B-057092CEC1E9}"/>
              </a:ext>
            </a:extLst>
          </p:cNvPr>
          <p:cNvSpPr>
            <a:spLocks noGrp="1"/>
          </p:cNvSpPr>
          <p:nvPr>
            <p:ph type="title"/>
          </p:nvPr>
        </p:nvSpPr>
        <p:spPr/>
        <p:txBody>
          <a:bodyPr/>
          <a:lstStyle/>
          <a:p>
            <a:pPr algn="ctr"/>
            <a:r>
              <a:rPr lang="en-GB" b="1" dirty="0">
                <a:latin typeface="Comic Sans MS" panose="030F0702030302020204" pitchFamily="66" charset="0"/>
              </a:rPr>
              <a:t>The Promises of Christmas</a:t>
            </a:r>
          </a:p>
        </p:txBody>
      </p:sp>
      <p:sp>
        <p:nvSpPr>
          <p:cNvPr id="3" name="Content Placeholder 2">
            <a:extLst>
              <a:ext uri="{FF2B5EF4-FFF2-40B4-BE49-F238E27FC236}">
                <a16:creationId xmlns:a16="http://schemas.microsoft.com/office/drawing/2014/main" id="{A1AEFE69-ACA0-58A8-0966-EBFA66B89F27}"/>
              </a:ext>
            </a:extLst>
          </p:cNvPr>
          <p:cNvSpPr>
            <a:spLocks noGrp="1"/>
          </p:cNvSpPr>
          <p:nvPr>
            <p:ph idx="1"/>
          </p:nvPr>
        </p:nvSpPr>
        <p:spPr/>
        <p:txBody>
          <a:bodyPr/>
          <a:lstStyle/>
          <a:p>
            <a:pPr marL="514350" indent="-514350">
              <a:buAutoNum type="arabicPeriod"/>
            </a:pPr>
            <a:endParaRPr lang="en-GB" sz="4000" b="1" dirty="0">
              <a:latin typeface="Comic Sans MS" panose="030F0702030302020204" pitchFamily="66" charset="0"/>
            </a:endParaRPr>
          </a:p>
          <a:p>
            <a:pPr marL="0" indent="0">
              <a:buNone/>
            </a:pPr>
            <a:r>
              <a:rPr lang="en-GB" sz="4000" b="1" dirty="0">
                <a:latin typeface="Comic Sans MS" panose="030F0702030302020204" pitchFamily="66" charset="0"/>
              </a:rPr>
              <a:t>3. The Promise of Joy</a:t>
            </a:r>
          </a:p>
          <a:p>
            <a:pPr marL="0" indent="0">
              <a:buNone/>
            </a:pPr>
            <a:endParaRPr lang="en-GB" sz="4000" b="1" dirty="0">
              <a:latin typeface="Comic Sans MS" panose="030F0702030302020204" pitchFamily="66" charset="0"/>
            </a:endParaRPr>
          </a:p>
          <a:p>
            <a:pPr marL="0" indent="0">
              <a:buNone/>
            </a:pPr>
            <a:r>
              <a:rPr lang="en-GB" sz="3600" b="1" dirty="0">
                <a:latin typeface="Comic Sans MS" panose="030F0702030302020204" pitchFamily="66" charset="0"/>
              </a:rPr>
              <a:t>Luke 1:39-56</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636369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4BCA8-8B01-F212-816F-790435F7A2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B4E3F2-FC57-9931-1A6D-FCBFBDDB221F}"/>
              </a:ext>
            </a:extLst>
          </p:cNvPr>
          <p:cNvSpPr>
            <a:spLocks noGrp="1"/>
          </p:cNvSpPr>
          <p:nvPr>
            <p:ph type="title"/>
          </p:nvPr>
        </p:nvSpPr>
        <p:spPr/>
        <p:txBody>
          <a:bodyPr/>
          <a:lstStyle/>
          <a:p>
            <a:r>
              <a:rPr lang="en-GB" sz="4000" b="1" dirty="0">
                <a:latin typeface="Comic Sans MS" panose="030F0702030302020204" pitchFamily="66" charset="0"/>
              </a:rPr>
              <a:t>The Promise of Joy</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A2AE970E-F60E-4BB2-4805-E64D17D40F7C}"/>
              </a:ext>
            </a:extLst>
          </p:cNvPr>
          <p:cNvSpPr>
            <a:spLocks noGrp="1"/>
          </p:cNvSpPr>
          <p:nvPr>
            <p:ph idx="1"/>
          </p:nvPr>
        </p:nvSpPr>
        <p:spPr/>
        <p:txBody>
          <a:bodyPr>
            <a:normAutofit/>
          </a:bodyPr>
          <a:lstStyle/>
          <a:p>
            <a:pPr marL="0" indent="0">
              <a:buNone/>
            </a:pPr>
            <a:r>
              <a:rPr lang="en-GB" sz="3200" dirty="0">
                <a:latin typeface="Comic Sans MS" panose="030F0702030302020204" pitchFamily="66" charset="0"/>
              </a:rPr>
              <a:t>Let’s think about this </a:t>
            </a:r>
            <a:r>
              <a:rPr lang="en-GB" sz="3200" b="1" dirty="0">
                <a:latin typeface="Comic Sans MS" panose="030F0702030302020204" pitchFamily="66" charset="0"/>
              </a:rPr>
              <a:t>joy</a:t>
            </a:r>
            <a:r>
              <a:rPr lang="en-GB" sz="3200" dirty="0">
                <a:latin typeface="Comic Sans MS" panose="030F0702030302020204" pitchFamily="66" charset="0"/>
              </a:rPr>
              <a:t> of Christmas and its promise way beyond.</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“Fear not“  said the Angel to the shepherds, “I bring you good news of great </a:t>
            </a:r>
            <a:r>
              <a:rPr lang="en-GB" sz="3200" b="1" dirty="0">
                <a:latin typeface="Comic Sans MS" panose="030F0702030302020204" pitchFamily="66" charset="0"/>
              </a:rPr>
              <a:t>joy</a:t>
            </a:r>
            <a:r>
              <a:rPr lang="en-GB" sz="3200" dirty="0">
                <a:latin typeface="Comic Sans MS" panose="030F0702030302020204" pitchFamily="66" charset="0"/>
              </a:rPr>
              <a:t> that will be for all people.“</a:t>
            </a:r>
          </a:p>
          <a:p>
            <a:pPr marL="0" indent="0">
              <a:buNone/>
            </a:pPr>
            <a:endParaRPr lang="en-GB" dirty="0"/>
          </a:p>
          <a:p>
            <a:endParaRPr lang="en-GB" dirty="0"/>
          </a:p>
        </p:txBody>
      </p:sp>
    </p:spTree>
    <p:extLst>
      <p:ext uri="{BB962C8B-B14F-4D97-AF65-F5344CB8AC3E}">
        <p14:creationId xmlns:p14="http://schemas.microsoft.com/office/powerpoint/2010/main" val="10556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B1CE4-5A85-8CBF-EB2F-A16ECC5DC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59D116-68E4-0768-D0D4-E939D9445B89}"/>
              </a:ext>
            </a:extLst>
          </p:cNvPr>
          <p:cNvSpPr>
            <a:spLocks noGrp="1"/>
          </p:cNvSpPr>
          <p:nvPr>
            <p:ph type="title"/>
          </p:nvPr>
        </p:nvSpPr>
        <p:spPr/>
        <p:txBody>
          <a:bodyPr/>
          <a:lstStyle/>
          <a:p>
            <a:r>
              <a:rPr lang="en-GB" sz="4000" b="1" dirty="0">
                <a:latin typeface="Comic Sans MS" panose="030F0702030302020204" pitchFamily="66" charset="0"/>
              </a:rPr>
              <a:t>The Promise of Joy</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71B2327E-F502-9469-C4D3-3F35AFE768C1}"/>
              </a:ext>
            </a:extLst>
          </p:cNvPr>
          <p:cNvSpPr>
            <a:spLocks noGrp="1"/>
          </p:cNvSpPr>
          <p:nvPr>
            <p:ph idx="1"/>
          </p:nvPr>
        </p:nvSpPr>
        <p:spPr>
          <a:xfrm>
            <a:off x="838200" y="1457324"/>
            <a:ext cx="10515600" cy="4714875"/>
          </a:xfrm>
        </p:spPr>
        <p:txBody>
          <a:bodyPr>
            <a:normAutofit fontScale="92500" lnSpcReduction="10000"/>
          </a:bodyPr>
          <a:lstStyle/>
          <a:p>
            <a:pPr marL="0" indent="0">
              <a:buNone/>
            </a:pPr>
            <a:r>
              <a:rPr lang="en-GB" sz="3200" b="1" dirty="0">
                <a:latin typeface="Comic Sans MS" panose="030F0702030302020204" pitchFamily="66" charset="0"/>
              </a:rPr>
              <a:t>Three thoughts about this joy:</a:t>
            </a:r>
          </a:p>
          <a:p>
            <a:pPr marL="0" indent="0">
              <a:buNone/>
            </a:pPr>
            <a:endParaRPr lang="en-GB" sz="3200" dirty="0">
              <a:latin typeface="Comic Sans MS" panose="030F0702030302020204" pitchFamily="66" charset="0"/>
            </a:endParaRPr>
          </a:p>
          <a:p>
            <a:pPr marL="0" indent="0">
              <a:buNone/>
            </a:pPr>
            <a:r>
              <a:rPr lang="en-GB" sz="3200" b="1" dirty="0">
                <a:latin typeface="Comic Sans MS" panose="030F0702030302020204" pitchFamily="66" charset="0"/>
              </a:rPr>
              <a:t>1. It’s a gift of the Lord Jesus to every true believer.</a:t>
            </a:r>
          </a:p>
          <a:p>
            <a:pPr marL="0" indent="0">
              <a:buNone/>
            </a:pPr>
            <a:r>
              <a:rPr lang="en-GB" sz="3200" dirty="0">
                <a:latin typeface="Comic Sans MS" panose="030F0702030302020204" pitchFamily="66" charset="0"/>
              </a:rPr>
              <a:t>“Though you have not seen him, you love him, and even though you do not see him now, you believe in him and are filled with an inexpressible and glorious </a:t>
            </a:r>
            <a:r>
              <a:rPr lang="en-GB" sz="3200" b="1" dirty="0">
                <a:latin typeface="Comic Sans MS" panose="030F0702030302020204" pitchFamily="66" charset="0"/>
              </a:rPr>
              <a:t>joy</a:t>
            </a:r>
            <a:r>
              <a:rPr lang="en-GB" sz="3200" dirty="0">
                <a:latin typeface="Comic Sans MS" panose="030F0702030302020204" pitchFamily="66" charset="0"/>
              </a:rPr>
              <a:t>, for you are receiving the end result of your faith, the salvation of your souls.” </a:t>
            </a:r>
            <a:r>
              <a:rPr lang="en-GB" dirty="0">
                <a:latin typeface="Comic Sans MS" panose="030F0702030302020204" pitchFamily="66" charset="0"/>
              </a:rPr>
              <a:t>1 Peter 1:8,9</a:t>
            </a:r>
          </a:p>
          <a:p>
            <a:pPr marL="0" indent="0">
              <a:buNone/>
            </a:pPr>
            <a:r>
              <a:rPr lang="en-GB" sz="3200" dirty="0">
                <a:latin typeface="Comic Sans MS" panose="030F0702030302020204" pitchFamily="66" charset="0"/>
              </a:rPr>
              <a:t>“I have told you this so that my </a:t>
            </a:r>
            <a:r>
              <a:rPr lang="en-GB" sz="3200" b="1" dirty="0">
                <a:latin typeface="Comic Sans MS" panose="030F0702030302020204" pitchFamily="66" charset="0"/>
              </a:rPr>
              <a:t>joy</a:t>
            </a:r>
            <a:r>
              <a:rPr lang="en-GB" sz="3200" dirty="0">
                <a:latin typeface="Comic Sans MS" panose="030F0702030302020204" pitchFamily="66" charset="0"/>
              </a:rPr>
              <a:t> may be in you and that your joy may be complete.“ </a:t>
            </a:r>
            <a:r>
              <a:rPr lang="en-GB" dirty="0">
                <a:latin typeface="Comic Sans MS" panose="030F0702030302020204" pitchFamily="66" charset="0"/>
              </a:rPr>
              <a:t>John 15:11 </a:t>
            </a:r>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3034980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BC1E1-77B6-8AC2-34E3-4E2EC1340D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E36378-D02A-84D0-D25D-1440256060FB}"/>
              </a:ext>
            </a:extLst>
          </p:cNvPr>
          <p:cNvSpPr>
            <a:spLocks noGrp="1"/>
          </p:cNvSpPr>
          <p:nvPr>
            <p:ph type="title"/>
          </p:nvPr>
        </p:nvSpPr>
        <p:spPr/>
        <p:txBody>
          <a:bodyPr/>
          <a:lstStyle/>
          <a:p>
            <a:r>
              <a:rPr lang="en-GB" sz="4000" b="1" dirty="0">
                <a:latin typeface="Comic Sans MS" panose="030F0702030302020204" pitchFamily="66" charset="0"/>
              </a:rPr>
              <a:t>The Promise of Joy</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B177AF92-1968-8E3D-A588-C035BAF61635}"/>
              </a:ext>
            </a:extLst>
          </p:cNvPr>
          <p:cNvSpPr>
            <a:spLocks noGrp="1"/>
          </p:cNvSpPr>
          <p:nvPr>
            <p:ph idx="1"/>
          </p:nvPr>
        </p:nvSpPr>
        <p:spPr>
          <a:xfrm>
            <a:off x="838200" y="1457324"/>
            <a:ext cx="10515600" cy="4714875"/>
          </a:xfrm>
        </p:spPr>
        <p:txBody>
          <a:bodyPr>
            <a:normAutofit/>
          </a:bodyPr>
          <a:lstStyle/>
          <a:p>
            <a:pPr marL="0" indent="0">
              <a:buNone/>
            </a:pPr>
            <a:r>
              <a:rPr lang="en-GB" sz="3200" b="1" dirty="0">
                <a:latin typeface="Comic Sans MS" panose="030F0702030302020204" pitchFamily="66" charset="0"/>
              </a:rPr>
              <a:t>2. Secondly, it’s a fruit of the Spirit. </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“The fruit of the Spirit is love, </a:t>
            </a:r>
            <a:r>
              <a:rPr lang="en-GB" sz="3200" b="1" dirty="0">
                <a:latin typeface="Comic Sans MS" panose="030F0702030302020204" pitchFamily="66" charset="0"/>
              </a:rPr>
              <a:t>joy</a:t>
            </a:r>
            <a:r>
              <a:rPr lang="en-GB" sz="3200" dirty="0">
                <a:latin typeface="Comic Sans MS" panose="030F0702030302020204" pitchFamily="66" charset="0"/>
              </a:rPr>
              <a:t>, peace, forbearance, kindness, goodness, faithfulness, gentleness and self-control. Against such things there is no law.“</a:t>
            </a:r>
            <a:r>
              <a:rPr lang="en-GB" dirty="0"/>
              <a:t>  </a:t>
            </a:r>
            <a:r>
              <a:rPr lang="en-GB" dirty="0">
                <a:latin typeface="Comic Sans MS" panose="030F0702030302020204" pitchFamily="66" charset="0"/>
              </a:rPr>
              <a:t>Galatians 5:22,23 </a:t>
            </a:r>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1334015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277A3-9C0D-303E-AD25-0D76D90BCC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6DABD3-EFA9-C2E4-3CDF-115F376D5F73}"/>
              </a:ext>
            </a:extLst>
          </p:cNvPr>
          <p:cNvSpPr>
            <a:spLocks noGrp="1"/>
          </p:cNvSpPr>
          <p:nvPr>
            <p:ph type="title"/>
          </p:nvPr>
        </p:nvSpPr>
        <p:spPr/>
        <p:txBody>
          <a:bodyPr/>
          <a:lstStyle/>
          <a:p>
            <a:r>
              <a:rPr lang="en-GB" sz="4000" b="1" dirty="0">
                <a:latin typeface="Comic Sans MS" panose="030F0702030302020204" pitchFamily="66" charset="0"/>
              </a:rPr>
              <a:t>The Promise of Joy</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54F8CC3C-4D75-975A-86B8-5E5D1F5E2795}"/>
              </a:ext>
            </a:extLst>
          </p:cNvPr>
          <p:cNvSpPr>
            <a:spLocks noGrp="1"/>
          </p:cNvSpPr>
          <p:nvPr>
            <p:ph idx="1"/>
          </p:nvPr>
        </p:nvSpPr>
        <p:spPr>
          <a:xfrm>
            <a:off x="838200" y="1901824"/>
            <a:ext cx="10515600" cy="4714875"/>
          </a:xfrm>
        </p:spPr>
        <p:txBody>
          <a:bodyPr>
            <a:normAutofit/>
          </a:bodyPr>
          <a:lstStyle/>
          <a:p>
            <a:pPr marL="0" indent="0">
              <a:buNone/>
            </a:pPr>
            <a:r>
              <a:rPr lang="en-GB" sz="3200" b="1" dirty="0">
                <a:latin typeface="Comic Sans MS" panose="030F0702030302020204" pitchFamily="66" charset="0"/>
              </a:rPr>
              <a:t>3. Thirdly, this joy is our strength.</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“Do not grieve, for the </a:t>
            </a:r>
            <a:r>
              <a:rPr lang="en-GB" sz="3200" b="1" dirty="0">
                <a:latin typeface="Comic Sans MS" panose="030F0702030302020204" pitchFamily="66" charset="0"/>
              </a:rPr>
              <a:t>joy</a:t>
            </a:r>
            <a:r>
              <a:rPr lang="en-GB" sz="3200" dirty="0">
                <a:latin typeface="Comic Sans MS" panose="030F0702030302020204" pitchFamily="66" charset="0"/>
              </a:rPr>
              <a:t> of the Lord is your strength.”</a:t>
            </a:r>
          </a:p>
          <a:p>
            <a:pPr marL="0" indent="0">
              <a:buNone/>
            </a:pPr>
            <a:r>
              <a:rPr lang="en-GB" dirty="0">
                <a:latin typeface="Comic Sans MS" panose="030F0702030302020204" pitchFamily="66" charset="0"/>
              </a:rPr>
              <a:t>Nehemiah 8:10 </a:t>
            </a:r>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3077411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2AE8F-A03D-DE3E-AF10-1A01F50DE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1D9E3A-3D34-3F72-61C3-3053534D779B}"/>
              </a:ext>
            </a:extLst>
          </p:cNvPr>
          <p:cNvSpPr>
            <a:spLocks noGrp="1"/>
          </p:cNvSpPr>
          <p:nvPr>
            <p:ph type="title"/>
          </p:nvPr>
        </p:nvSpPr>
        <p:spPr/>
        <p:txBody>
          <a:bodyPr/>
          <a:lstStyle/>
          <a:p>
            <a:r>
              <a:rPr lang="en-GB" sz="4000" b="1" dirty="0">
                <a:latin typeface="Comic Sans MS" panose="030F0702030302020204" pitchFamily="66" charset="0"/>
              </a:rPr>
              <a:t>The Promise of Joy</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7090B6C3-DADE-DD2B-9094-FDD2EF8CA975}"/>
              </a:ext>
            </a:extLst>
          </p:cNvPr>
          <p:cNvSpPr>
            <a:spLocks noGrp="1"/>
          </p:cNvSpPr>
          <p:nvPr>
            <p:ph idx="1"/>
          </p:nvPr>
        </p:nvSpPr>
        <p:spPr>
          <a:xfrm>
            <a:off x="838200" y="1457324"/>
            <a:ext cx="10515600" cy="4714875"/>
          </a:xfrm>
        </p:spPr>
        <p:txBody>
          <a:bodyPr>
            <a:normAutofit lnSpcReduction="10000"/>
          </a:bodyPr>
          <a:lstStyle/>
          <a:p>
            <a:pPr marL="0" indent="0">
              <a:buNone/>
            </a:pPr>
            <a:r>
              <a:rPr lang="en-GB" sz="3200" dirty="0">
                <a:latin typeface="Comic Sans MS" panose="030F0702030302020204" pitchFamily="66" charset="0"/>
              </a:rPr>
              <a:t>Do you know the </a:t>
            </a:r>
            <a:r>
              <a:rPr lang="en-GB" sz="3200" b="1" dirty="0">
                <a:latin typeface="Comic Sans MS" panose="030F0702030302020204" pitchFamily="66" charset="0"/>
              </a:rPr>
              <a:t>joy</a:t>
            </a:r>
            <a:r>
              <a:rPr lang="en-GB" sz="3200" dirty="0">
                <a:latin typeface="Comic Sans MS" panose="030F0702030302020204" pitchFamily="66" charset="0"/>
              </a:rPr>
              <a:t> of the Lord deep in your heart and soul?   </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Is the Holy Spirit producing the </a:t>
            </a:r>
            <a:r>
              <a:rPr lang="en-GB" sz="3200" b="1" dirty="0">
                <a:latin typeface="Comic Sans MS" panose="030F0702030302020204" pitchFamily="66" charset="0"/>
              </a:rPr>
              <a:t>joy</a:t>
            </a:r>
            <a:r>
              <a:rPr lang="en-GB" sz="3200" dirty="0">
                <a:latin typeface="Comic Sans MS" panose="030F0702030302020204" pitchFamily="66" charset="0"/>
              </a:rPr>
              <a:t> of the Lord as a fruit of his presence in your life?</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Is the </a:t>
            </a:r>
            <a:r>
              <a:rPr lang="en-GB" sz="3200" b="1" dirty="0">
                <a:latin typeface="Comic Sans MS" panose="030F0702030302020204" pitchFamily="66" charset="0"/>
              </a:rPr>
              <a:t>joy</a:t>
            </a:r>
            <a:r>
              <a:rPr lang="en-GB" sz="3200" dirty="0">
                <a:latin typeface="Comic Sans MS" panose="030F0702030302020204" pitchFamily="66" charset="0"/>
              </a:rPr>
              <a:t> of the Lord your strength?  </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How will you and I respond this morning?</a:t>
            </a:r>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1667146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5970E4-32C6-0A95-34F1-2B1EDD876C9E}"/>
              </a:ext>
            </a:extLst>
          </p:cNvPr>
          <p:cNvSpPr>
            <a:spLocks noGrp="1"/>
          </p:cNvSpPr>
          <p:nvPr>
            <p:ph idx="1"/>
          </p:nvPr>
        </p:nvSpPr>
        <p:spPr>
          <a:xfrm>
            <a:off x="838200" y="368300"/>
            <a:ext cx="10515600" cy="5808663"/>
          </a:xfrm>
        </p:spPr>
        <p:txBody>
          <a:bodyPr>
            <a:normAutofit lnSpcReduction="10000"/>
          </a:bodyPr>
          <a:lstStyle/>
          <a:p>
            <a:pPr marL="0" indent="0">
              <a:buNone/>
            </a:pPr>
            <a:r>
              <a:rPr lang="en-GB" sz="3200" dirty="0">
                <a:latin typeface="Comic Sans MS" panose="030F0702030302020204" pitchFamily="66" charset="0"/>
              </a:rPr>
              <a:t>Luke 1:39-56</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At that time Mary got ready and hurried to a town in the hill country of Judea, where she entered Zechariah’s home and greeted Elizabeth. When Elizabeth heard Mary’s greeting, the baby leaped in her womb, and Elizabeth was filled with the Holy Spirit. In a loud voice she exclaimed: “Blessed are you among women and blessed is the child you will bear! But why am I so favoured, that the mother of my Lord should come to me? As soon as the sound of your greeting reached my ears, the baby in my womb leaped for joy.</a:t>
            </a:r>
          </a:p>
        </p:txBody>
      </p:sp>
    </p:spTree>
    <p:extLst>
      <p:ext uri="{BB962C8B-B14F-4D97-AF65-F5344CB8AC3E}">
        <p14:creationId xmlns:p14="http://schemas.microsoft.com/office/powerpoint/2010/main" val="3404933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897D0-E0C7-B237-EE9D-EC7B7EC16B9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0693B4-4822-28F1-DFAA-69547503E21D}"/>
              </a:ext>
            </a:extLst>
          </p:cNvPr>
          <p:cNvSpPr>
            <a:spLocks noGrp="1"/>
          </p:cNvSpPr>
          <p:nvPr>
            <p:ph idx="1"/>
          </p:nvPr>
        </p:nvSpPr>
        <p:spPr>
          <a:xfrm>
            <a:off x="838200" y="1003300"/>
            <a:ext cx="10515600" cy="5173663"/>
          </a:xfrm>
        </p:spPr>
        <p:txBody>
          <a:bodyPr>
            <a:normAutofit/>
          </a:bodyPr>
          <a:lstStyle/>
          <a:p>
            <a:pPr marL="0" indent="0">
              <a:buNone/>
            </a:pPr>
            <a:r>
              <a:rPr lang="en-GB" sz="3200" dirty="0">
                <a:latin typeface="Comic Sans MS" panose="030F0702030302020204" pitchFamily="66" charset="0"/>
              </a:rPr>
              <a:t>Blessed is she who has believed that the Lord would fulfil his promises to her!” And Mary said: “My soul glorifies the Lord and my spirit rejoices in God my Saviour, for he has been mindful of the humble state of his servant. From now on all generations will call me blessed, for the Mighty One has done great things for me - holy is his name. His mercy extends to those who fear him, from generation to generation. </a:t>
            </a:r>
          </a:p>
        </p:txBody>
      </p:sp>
    </p:spTree>
    <p:extLst>
      <p:ext uri="{BB962C8B-B14F-4D97-AF65-F5344CB8AC3E}">
        <p14:creationId xmlns:p14="http://schemas.microsoft.com/office/powerpoint/2010/main" val="3141053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FC182-7E70-83B2-F6A6-2D6BA6F9EC8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BF272C-8645-2C44-A859-F6E8FFE5C005}"/>
              </a:ext>
            </a:extLst>
          </p:cNvPr>
          <p:cNvSpPr>
            <a:spLocks noGrp="1"/>
          </p:cNvSpPr>
          <p:nvPr>
            <p:ph idx="1"/>
          </p:nvPr>
        </p:nvSpPr>
        <p:spPr>
          <a:xfrm>
            <a:off x="838200" y="749300"/>
            <a:ext cx="10515600" cy="5427663"/>
          </a:xfrm>
        </p:spPr>
        <p:txBody>
          <a:bodyPr>
            <a:normAutofit/>
          </a:bodyPr>
          <a:lstStyle/>
          <a:p>
            <a:pPr marL="0" indent="0">
              <a:buNone/>
            </a:pPr>
            <a:r>
              <a:rPr lang="en-GB" sz="3200" dirty="0">
                <a:latin typeface="Comic Sans MS" panose="030F0702030302020204" pitchFamily="66" charset="0"/>
              </a:rPr>
              <a:t>He has performed mighty deeds with his arm; he has scattered those who are proud in their inmost thoughts. He has brought down rulers from their thrones but has lifted up the humble. He has filled the hungry with good things but has sent the rich away empty. He has helped his servant Israel, remembering to be merciful to Abraham and his descendants forever, just as he promised our ancestors.” Mary stayed with Elizabeth for about three months and then returned home.</a:t>
            </a:r>
          </a:p>
          <a:p>
            <a:pPr marL="0" indent="0">
              <a:buNone/>
            </a:pPr>
            <a:r>
              <a:rPr lang="en-GB" dirty="0">
                <a:latin typeface="Comic Sans MS" panose="030F0702030302020204" pitchFamily="66" charset="0"/>
              </a:rPr>
              <a:t>Luke 1:39-56</a:t>
            </a:r>
          </a:p>
          <a:p>
            <a:pPr marL="0" indent="0">
              <a:buNone/>
            </a:pPr>
            <a:endParaRPr lang="en-GB" dirty="0"/>
          </a:p>
        </p:txBody>
      </p:sp>
    </p:spTree>
    <p:extLst>
      <p:ext uri="{BB962C8B-B14F-4D97-AF65-F5344CB8AC3E}">
        <p14:creationId xmlns:p14="http://schemas.microsoft.com/office/powerpoint/2010/main" val="2891637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88542-2034-1DAF-80E2-ABA81A9536E0}"/>
              </a:ext>
            </a:extLst>
          </p:cNvPr>
          <p:cNvSpPr>
            <a:spLocks noGrp="1"/>
          </p:cNvSpPr>
          <p:nvPr>
            <p:ph type="title"/>
          </p:nvPr>
        </p:nvSpPr>
        <p:spPr/>
        <p:txBody>
          <a:bodyPr/>
          <a:lstStyle/>
          <a:p>
            <a:r>
              <a:rPr lang="en-GB" sz="4000" b="1" dirty="0">
                <a:latin typeface="Comic Sans MS" panose="030F0702030302020204" pitchFamily="66" charset="0"/>
              </a:rPr>
              <a:t>The Promise of Joy</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9BA2A2D9-AB43-240B-D254-133142072871}"/>
              </a:ext>
            </a:extLst>
          </p:cNvPr>
          <p:cNvSpPr>
            <a:spLocks noGrp="1"/>
          </p:cNvSpPr>
          <p:nvPr>
            <p:ph idx="1"/>
          </p:nvPr>
        </p:nvSpPr>
        <p:spPr/>
        <p:txBody>
          <a:bodyPr/>
          <a:lstStyle/>
          <a:p>
            <a:pPr marL="0" indent="0">
              <a:buNone/>
            </a:pPr>
            <a:r>
              <a:rPr lang="en-GB" sz="3200" b="1" dirty="0">
                <a:latin typeface="Comic Sans MS" panose="030F0702030302020204" pitchFamily="66" charset="0"/>
              </a:rPr>
              <a:t>The Angel’s visit to Mary</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“The Holy Spirit will come on you, and the power of the Most High will overshadow you. So the Holy one to be born will be called the Son of God. Even Elizabeth, your relative is going to have a child in her old age, and she who was said to be unable to conceive, is in her sixth month. For no word from God will ever fail” </a:t>
            </a:r>
            <a:r>
              <a:rPr lang="en-GB" sz="2400" dirty="0">
                <a:latin typeface="Comic Sans MS" panose="030F0702030302020204" pitchFamily="66" charset="0"/>
              </a:rPr>
              <a:t>Luke 1:35 - 37 </a:t>
            </a:r>
          </a:p>
          <a:p>
            <a:pPr marL="0" indent="0">
              <a:buNone/>
            </a:pPr>
            <a:endParaRPr lang="en-GB" dirty="0"/>
          </a:p>
          <a:p>
            <a:endParaRPr lang="en-GB" dirty="0"/>
          </a:p>
        </p:txBody>
      </p:sp>
    </p:spTree>
    <p:extLst>
      <p:ext uri="{BB962C8B-B14F-4D97-AF65-F5344CB8AC3E}">
        <p14:creationId xmlns:p14="http://schemas.microsoft.com/office/powerpoint/2010/main" val="288770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E7F43-E72E-F705-6A97-9B544E02A8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28284F-874B-CF24-328B-6293B23C4D8D}"/>
              </a:ext>
            </a:extLst>
          </p:cNvPr>
          <p:cNvSpPr>
            <a:spLocks noGrp="1"/>
          </p:cNvSpPr>
          <p:nvPr>
            <p:ph type="title"/>
          </p:nvPr>
        </p:nvSpPr>
        <p:spPr/>
        <p:txBody>
          <a:bodyPr/>
          <a:lstStyle/>
          <a:p>
            <a:r>
              <a:rPr lang="en-GB" sz="4000" b="1" dirty="0">
                <a:latin typeface="Comic Sans MS" panose="030F0702030302020204" pitchFamily="66" charset="0"/>
              </a:rPr>
              <a:t>The Promise of Joy</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90B2E9B3-3A5B-2F34-7E94-00AF3AEEFAB8}"/>
              </a:ext>
            </a:extLst>
          </p:cNvPr>
          <p:cNvSpPr>
            <a:spLocks noGrp="1"/>
          </p:cNvSpPr>
          <p:nvPr>
            <p:ph idx="1"/>
          </p:nvPr>
        </p:nvSpPr>
        <p:spPr/>
        <p:txBody>
          <a:bodyPr/>
          <a:lstStyle/>
          <a:p>
            <a:pPr marL="0" indent="0">
              <a:buNone/>
            </a:pPr>
            <a:r>
              <a:rPr lang="en-GB" sz="3200" b="1" dirty="0">
                <a:latin typeface="Comic Sans MS" panose="030F0702030302020204" pitchFamily="66" charset="0"/>
              </a:rPr>
              <a:t>Mary’s visit to Elizabeth</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“Blessed are you among women and blessed is the child you will bear. But why am I so favoured, that the mother of my Lord should come to me? As soon as the sound of your greeting reached my ears, the baby in my womb leaped for </a:t>
            </a:r>
            <a:r>
              <a:rPr lang="en-GB" sz="3200" b="1" dirty="0">
                <a:latin typeface="Comic Sans MS" panose="030F0702030302020204" pitchFamily="66" charset="0"/>
              </a:rPr>
              <a:t>joy</a:t>
            </a:r>
            <a:r>
              <a:rPr lang="en-GB" sz="3200" dirty="0">
                <a:latin typeface="Comic Sans MS" panose="030F0702030302020204" pitchFamily="66" charset="0"/>
              </a:rPr>
              <a:t>.” </a:t>
            </a:r>
          </a:p>
          <a:p>
            <a:pPr marL="0" indent="0">
              <a:buNone/>
            </a:pPr>
            <a:r>
              <a:rPr lang="en-GB" dirty="0">
                <a:latin typeface="Comic Sans MS" panose="030F0702030302020204" pitchFamily="66" charset="0"/>
              </a:rPr>
              <a:t>Luke 1:42 - 45 </a:t>
            </a:r>
          </a:p>
          <a:p>
            <a:pPr marL="0" indent="0">
              <a:buNone/>
            </a:pPr>
            <a:endParaRPr lang="en-GB" sz="3200" dirty="0">
              <a:latin typeface="Comic Sans MS" panose="030F0702030302020204" pitchFamily="66" charset="0"/>
            </a:endParaRPr>
          </a:p>
        </p:txBody>
      </p:sp>
    </p:spTree>
    <p:extLst>
      <p:ext uri="{BB962C8B-B14F-4D97-AF65-F5344CB8AC3E}">
        <p14:creationId xmlns:p14="http://schemas.microsoft.com/office/powerpoint/2010/main" val="2214201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BD397-7CE8-BBF5-F82F-364C11E6C9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810FD1-985E-94D0-198A-04AD5A42E2D5}"/>
              </a:ext>
            </a:extLst>
          </p:cNvPr>
          <p:cNvSpPr>
            <a:spLocks noGrp="1"/>
          </p:cNvSpPr>
          <p:nvPr>
            <p:ph type="title"/>
          </p:nvPr>
        </p:nvSpPr>
        <p:spPr/>
        <p:txBody>
          <a:bodyPr/>
          <a:lstStyle/>
          <a:p>
            <a:r>
              <a:rPr lang="en-GB" sz="4000" b="1" dirty="0">
                <a:latin typeface="Comic Sans MS" panose="030F0702030302020204" pitchFamily="66" charset="0"/>
              </a:rPr>
              <a:t>The Promise of Joy</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8E3DC573-D59A-47F7-B754-538D9DC65595}"/>
              </a:ext>
            </a:extLst>
          </p:cNvPr>
          <p:cNvSpPr>
            <a:spLocks noGrp="1"/>
          </p:cNvSpPr>
          <p:nvPr>
            <p:ph idx="1"/>
          </p:nvPr>
        </p:nvSpPr>
        <p:spPr/>
        <p:txBody>
          <a:bodyPr>
            <a:normAutofit lnSpcReduction="10000"/>
          </a:bodyPr>
          <a:lstStyle/>
          <a:p>
            <a:pPr marL="0" indent="0">
              <a:buNone/>
            </a:pPr>
            <a:r>
              <a:rPr lang="en-GB" sz="3200" b="1" dirty="0">
                <a:latin typeface="Comic Sans MS" panose="030F0702030302020204" pitchFamily="66" charset="0"/>
              </a:rPr>
              <a:t>Mary’s visit to Elizabeth</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Elizabeth is filled with </a:t>
            </a:r>
            <a:r>
              <a:rPr lang="en-GB" sz="3200" b="1" dirty="0">
                <a:latin typeface="Comic Sans MS" panose="030F0702030302020204" pitchFamily="66" charset="0"/>
              </a:rPr>
              <a:t>joy</a:t>
            </a:r>
            <a:r>
              <a:rPr lang="en-GB" sz="3200" dirty="0">
                <a:latin typeface="Comic Sans MS" panose="030F0702030302020204" pitchFamily="66" charset="0"/>
              </a:rPr>
              <a:t>, the baby in her womb is filled with </a:t>
            </a:r>
            <a:r>
              <a:rPr lang="en-GB" sz="3200" b="1" dirty="0">
                <a:latin typeface="Comic Sans MS" panose="030F0702030302020204" pitchFamily="66" charset="0"/>
              </a:rPr>
              <a:t>joy</a:t>
            </a:r>
            <a:r>
              <a:rPr lang="en-GB" sz="3200" dirty="0">
                <a:latin typeface="Comic Sans MS" panose="030F0702030302020204" pitchFamily="66" charset="0"/>
              </a:rPr>
              <a:t>.</a:t>
            </a:r>
          </a:p>
          <a:p>
            <a:pPr marL="0" indent="0">
              <a:buNone/>
            </a:pPr>
            <a:r>
              <a:rPr lang="en-GB" sz="3200" dirty="0">
                <a:latin typeface="Comic Sans MS" panose="030F0702030302020204" pitchFamily="66" charset="0"/>
              </a:rPr>
              <a:t>Zechariah is  filled with </a:t>
            </a:r>
            <a:r>
              <a:rPr lang="en-GB" sz="3200" b="1" dirty="0">
                <a:latin typeface="Comic Sans MS" panose="030F0702030302020204" pitchFamily="66" charset="0"/>
              </a:rPr>
              <a:t>joy</a:t>
            </a:r>
            <a:r>
              <a:rPr lang="en-GB" sz="3200" dirty="0">
                <a:latin typeface="Comic Sans MS" panose="030F0702030302020204" pitchFamily="66" charset="0"/>
              </a:rPr>
              <a:t>, soon the shepherds will be filled with </a:t>
            </a:r>
            <a:r>
              <a:rPr lang="en-GB" sz="3200" b="1" dirty="0">
                <a:latin typeface="Comic Sans MS" panose="030F0702030302020204" pitchFamily="66" charset="0"/>
              </a:rPr>
              <a:t>joy</a:t>
            </a:r>
            <a:r>
              <a:rPr lang="en-GB" sz="3200" dirty="0">
                <a:latin typeface="Comic Sans MS" panose="030F0702030302020204" pitchFamily="66" charset="0"/>
              </a:rPr>
              <a:t> and the wise men too and the Angel will soon proclaim with great </a:t>
            </a:r>
            <a:r>
              <a:rPr lang="en-GB" sz="3200" b="1" dirty="0">
                <a:latin typeface="Comic Sans MS" panose="030F0702030302020204" pitchFamily="66" charset="0"/>
              </a:rPr>
              <a:t>joy</a:t>
            </a:r>
            <a:r>
              <a:rPr lang="en-GB" sz="3200" dirty="0">
                <a:latin typeface="Comic Sans MS" panose="030F0702030302020204" pitchFamily="66" charset="0"/>
              </a:rPr>
              <a:t> the news of the baby born in Bethlehem. Everything about Christmas is the promise of </a:t>
            </a:r>
            <a:r>
              <a:rPr lang="en-GB" sz="3200" b="1" dirty="0">
                <a:latin typeface="Comic Sans MS" panose="030F0702030302020204" pitchFamily="66" charset="0"/>
              </a:rPr>
              <a:t>joy</a:t>
            </a:r>
            <a:r>
              <a:rPr lang="en-GB" sz="3200" dirty="0">
                <a:latin typeface="Comic Sans MS" panose="030F0702030302020204" pitchFamily="66" charset="0"/>
              </a:rPr>
              <a:t>, </a:t>
            </a:r>
            <a:r>
              <a:rPr lang="en-GB" sz="3200" b="1" dirty="0">
                <a:latin typeface="Comic Sans MS" panose="030F0702030302020204" pitchFamily="66" charset="0"/>
              </a:rPr>
              <a:t>joy</a:t>
            </a:r>
            <a:r>
              <a:rPr lang="en-GB" sz="3200" dirty="0">
                <a:latin typeface="Comic Sans MS" panose="030F0702030302020204" pitchFamily="66" charset="0"/>
              </a:rPr>
              <a:t>, </a:t>
            </a:r>
            <a:r>
              <a:rPr lang="en-GB" sz="3200" b="1" dirty="0">
                <a:latin typeface="Comic Sans MS" panose="030F0702030302020204" pitchFamily="66" charset="0"/>
              </a:rPr>
              <a:t>joy</a:t>
            </a:r>
            <a:r>
              <a:rPr lang="en-GB" dirty="0"/>
              <a:t>.</a:t>
            </a:r>
          </a:p>
          <a:p>
            <a:pPr marL="0" indent="0">
              <a:buNone/>
            </a:pPr>
            <a:endParaRPr lang="en-GB" sz="3200" dirty="0">
              <a:latin typeface="Comic Sans MS" panose="030F0702030302020204" pitchFamily="66" charset="0"/>
            </a:endParaRPr>
          </a:p>
        </p:txBody>
      </p:sp>
    </p:spTree>
    <p:extLst>
      <p:ext uri="{BB962C8B-B14F-4D97-AF65-F5344CB8AC3E}">
        <p14:creationId xmlns:p14="http://schemas.microsoft.com/office/powerpoint/2010/main" val="3876019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1B978-16E9-611C-2380-CDBC00ACD5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4AAF80-F6F0-1DC6-9C65-0FD35F5CF35B}"/>
              </a:ext>
            </a:extLst>
          </p:cNvPr>
          <p:cNvSpPr>
            <a:spLocks noGrp="1"/>
          </p:cNvSpPr>
          <p:nvPr>
            <p:ph type="title"/>
          </p:nvPr>
        </p:nvSpPr>
        <p:spPr/>
        <p:txBody>
          <a:bodyPr/>
          <a:lstStyle/>
          <a:p>
            <a:r>
              <a:rPr lang="en-GB" sz="4000" b="1" dirty="0">
                <a:latin typeface="Comic Sans MS" panose="030F0702030302020204" pitchFamily="66" charset="0"/>
              </a:rPr>
              <a:t>The Promise of Joy</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10F2A4F7-6861-4F2C-00E9-9A8311424806}"/>
              </a:ext>
            </a:extLst>
          </p:cNvPr>
          <p:cNvSpPr>
            <a:spLocks noGrp="1"/>
          </p:cNvSpPr>
          <p:nvPr>
            <p:ph idx="1"/>
          </p:nvPr>
        </p:nvSpPr>
        <p:spPr/>
        <p:txBody>
          <a:bodyPr/>
          <a:lstStyle/>
          <a:p>
            <a:pPr marL="0" indent="0">
              <a:buNone/>
            </a:pPr>
            <a:r>
              <a:rPr lang="en-GB" sz="3200" b="1" dirty="0">
                <a:latin typeface="Comic Sans MS" panose="030F0702030302020204" pitchFamily="66" charset="0"/>
              </a:rPr>
              <a:t>Mary’s Song</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“My soul magnifies (glorifies) the Lord and my spirit rejoices in God my saviour, for he has been mindful of the humble state of his servant. From now on all generations will call me blessed. For the Mighty One has done great things for me, Holy is his name“  </a:t>
            </a:r>
          </a:p>
          <a:p>
            <a:pPr marL="0" indent="0">
              <a:buNone/>
            </a:pPr>
            <a:r>
              <a:rPr lang="en-GB" dirty="0">
                <a:latin typeface="Comic Sans MS" panose="030F0702030302020204" pitchFamily="66" charset="0"/>
              </a:rPr>
              <a:t>Luke 1:46 - 49  </a:t>
            </a:r>
          </a:p>
          <a:p>
            <a:pPr marL="0" indent="0">
              <a:buNone/>
            </a:pPr>
            <a:endParaRPr lang="en-GB" dirty="0"/>
          </a:p>
          <a:p>
            <a:endParaRPr lang="en-GB" dirty="0"/>
          </a:p>
        </p:txBody>
      </p:sp>
    </p:spTree>
    <p:extLst>
      <p:ext uri="{BB962C8B-B14F-4D97-AF65-F5344CB8AC3E}">
        <p14:creationId xmlns:p14="http://schemas.microsoft.com/office/powerpoint/2010/main" val="1681464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82323-0187-20B5-13BE-363842BF22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E67609-83D1-36F3-E7CE-403C58A58847}"/>
              </a:ext>
            </a:extLst>
          </p:cNvPr>
          <p:cNvSpPr>
            <a:spLocks noGrp="1"/>
          </p:cNvSpPr>
          <p:nvPr>
            <p:ph type="title"/>
          </p:nvPr>
        </p:nvSpPr>
        <p:spPr/>
        <p:txBody>
          <a:bodyPr/>
          <a:lstStyle/>
          <a:p>
            <a:r>
              <a:rPr lang="en-GB" sz="4000" b="1" dirty="0">
                <a:latin typeface="Comic Sans MS" panose="030F0702030302020204" pitchFamily="66" charset="0"/>
              </a:rPr>
              <a:t>The Promise of Joy</a:t>
            </a:r>
            <a:br>
              <a:rPr lang="en-GB" b="1" dirty="0">
                <a:latin typeface="Comic Sans MS" panose="030F0702030302020204" pitchFamily="66" charset="0"/>
              </a:rPr>
            </a:br>
            <a:endParaRPr lang="en-GB" dirty="0"/>
          </a:p>
        </p:txBody>
      </p:sp>
      <p:sp>
        <p:nvSpPr>
          <p:cNvPr id="3" name="Content Placeholder 2">
            <a:extLst>
              <a:ext uri="{FF2B5EF4-FFF2-40B4-BE49-F238E27FC236}">
                <a16:creationId xmlns:a16="http://schemas.microsoft.com/office/drawing/2014/main" id="{839B09A6-4787-F8CA-E611-101A1CA421A2}"/>
              </a:ext>
            </a:extLst>
          </p:cNvPr>
          <p:cNvSpPr>
            <a:spLocks noGrp="1"/>
          </p:cNvSpPr>
          <p:nvPr>
            <p:ph idx="1"/>
          </p:nvPr>
        </p:nvSpPr>
        <p:spPr/>
        <p:txBody>
          <a:bodyPr>
            <a:normAutofit lnSpcReduction="10000"/>
          </a:bodyPr>
          <a:lstStyle/>
          <a:p>
            <a:pPr marL="0" indent="0">
              <a:buNone/>
            </a:pPr>
            <a:r>
              <a:rPr lang="en-GB" sz="3200" b="1" dirty="0">
                <a:latin typeface="Comic Sans MS" panose="030F0702030302020204" pitchFamily="66" charset="0"/>
              </a:rPr>
              <a:t>Mary’s Song</a:t>
            </a:r>
          </a:p>
          <a:p>
            <a:pPr marL="0" indent="0">
              <a:buNone/>
            </a:pPr>
            <a:endParaRPr lang="en-GB" sz="3200" dirty="0">
              <a:latin typeface="Comic Sans MS" panose="030F0702030302020204" pitchFamily="66" charset="0"/>
            </a:endParaRPr>
          </a:p>
          <a:p>
            <a:pPr marL="0" indent="0">
              <a:buNone/>
            </a:pPr>
            <a:r>
              <a:rPr lang="en-GB" sz="3200" dirty="0">
                <a:latin typeface="Comic Sans MS" panose="030F0702030302020204" pitchFamily="66" charset="0"/>
              </a:rPr>
              <a:t>1. First she magnified her Lord with her mind. </a:t>
            </a:r>
          </a:p>
          <a:p>
            <a:pPr marL="0" indent="0">
              <a:buNone/>
            </a:pPr>
            <a:r>
              <a:rPr lang="en-GB" sz="3200" dirty="0">
                <a:latin typeface="Comic Sans MS" panose="030F0702030302020204" pitchFamily="66" charset="0"/>
              </a:rPr>
              <a:t>2. Secondly she magnified her Lord with her soul and spirit.</a:t>
            </a:r>
          </a:p>
          <a:p>
            <a:pPr marL="0" indent="0">
              <a:buNone/>
            </a:pPr>
            <a:r>
              <a:rPr lang="en-GB" sz="3200" dirty="0">
                <a:latin typeface="Comic Sans MS" panose="030F0702030302020204" pitchFamily="66" charset="0"/>
              </a:rPr>
              <a:t>3. Thirdly she  magnified her Lord with her lips, her voice. </a:t>
            </a:r>
          </a:p>
          <a:p>
            <a:pPr marL="0" indent="0">
              <a:buNone/>
            </a:pPr>
            <a:r>
              <a:rPr lang="en-GB" sz="3200" dirty="0">
                <a:latin typeface="Comic Sans MS" panose="030F0702030302020204" pitchFamily="66" charset="0"/>
              </a:rPr>
              <a:t>4. Fourthly she magnified her Lord in expressing her trust of him as her saviour.</a:t>
            </a:r>
          </a:p>
          <a:p>
            <a:pPr marL="0" indent="0">
              <a:buNone/>
            </a:pPr>
            <a:endParaRPr lang="en-GB" dirty="0"/>
          </a:p>
          <a:p>
            <a:endParaRPr lang="en-GB" dirty="0"/>
          </a:p>
        </p:txBody>
      </p:sp>
    </p:spTree>
    <p:extLst>
      <p:ext uri="{BB962C8B-B14F-4D97-AF65-F5344CB8AC3E}">
        <p14:creationId xmlns:p14="http://schemas.microsoft.com/office/powerpoint/2010/main" val="3878625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300</TotalTime>
  <Words>958</Words>
  <Application>Microsoft Office PowerPoint</Application>
  <PresentationFormat>Widescreen</PresentationFormat>
  <Paragraphs>68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Comic Sans MS</vt:lpstr>
      <vt:lpstr>Office Theme</vt:lpstr>
      <vt:lpstr>The Promises of Christmas</vt:lpstr>
      <vt:lpstr>PowerPoint Presentation</vt:lpstr>
      <vt:lpstr>PowerPoint Presentation</vt:lpstr>
      <vt:lpstr>PowerPoint Presentation</vt:lpstr>
      <vt:lpstr>The Promise of Joy </vt:lpstr>
      <vt:lpstr>The Promise of Joy </vt:lpstr>
      <vt:lpstr>The Promise of Joy </vt:lpstr>
      <vt:lpstr>The Promise of Joy </vt:lpstr>
      <vt:lpstr>The Promise of Joy </vt:lpstr>
      <vt:lpstr>The Promise of Joy </vt:lpstr>
      <vt:lpstr>The Promise of Joy </vt:lpstr>
      <vt:lpstr>The Promise of Joy </vt:lpstr>
      <vt:lpstr>The Promise of Joy </vt:lpstr>
      <vt:lpstr>The Promise of Joy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Philip Gilbrook</dc:creator>
  <cp:lastModifiedBy>Miriam Hose</cp:lastModifiedBy>
  <cp:revision>28</cp:revision>
  <dcterms:created xsi:type="dcterms:W3CDTF">2025-11-29T10:56:14Z</dcterms:created>
  <dcterms:modified xsi:type="dcterms:W3CDTF">2025-12-17T12:15:41Z</dcterms:modified>
</cp:coreProperties>
</file>