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7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2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B004-00D4-1D44-B012-830E942985A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3A04-3A15-E94D-BD9C-19298738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5-07-17 at 18.3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43956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Revelation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Empowerment</a:t>
            </a:r>
          </a:p>
          <a:p>
            <a:pPr algn="ctr"/>
            <a:endParaRPr lang="en-US" sz="5400" b="1" dirty="0"/>
          </a:p>
          <a:p>
            <a:pPr algn="ctr"/>
            <a:r>
              <a:rPr lang="en-GB" sz="5400" b="1" dirty="0"/>
              <a:t>Anointing / Consecration</a:t>
            </a:r>
          </a:p>
        </p:txBody>
      </p:sp>
    </p:spTree>
    <p:extLst>
      <p:ext uri="{BB962C8B-B14F-4D97-AF65-F5344CB8AC3E}">
        <p14:creationId xmlns:p14="http://schemas.microsoft.com/office/powerpoint/2010/main" val="93305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77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5982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brings growth </a:t>
            </a:r>
            <a:r>
              <a:rPr lang="en-US" sz="3200" dirty="0"/>
              <a:t>— </a:t>
            </a:r>
            <a:r>
              <a:rPr lang="x-none" sz="3200" dirty="0"/>
              <a:t>“</a:t>
            </a:r>
            <a:r>
              <a:rPr lang="en-US" sz="3200" dirty="0"/>
              <a:t>The place where we meet with you is too small for us…” (verse 1)</a:t>
            </a:r>
            <a:endParaRPr lang="en-GB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58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59829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brings growth </a:t>
            </a:r>
            <a:r>
              <a:rPr lang="en-US" sz="3200" dirty="0"/>
              <a:t>— </a:t>
            </a:r>
            <a:r>
              <a:rPr lang="x-none" sz="3200" dirty="0"/>
              <a:t>“</a:t>
            </a:r>
            <a:r>
              <a:rPr lang="en-US" sz="3200" dirty="0"/>
              <a:t>The place where we meet with you is too small for us…” (verse 1)</a:t>
            </a:r>
            <a:endParaRPr lang="en-GB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God reveals his plan</a:t>
            </a:r>
            <a:r>
              <a:rPr lang="en-US" sz="3200" dirty="0"/>
              <a:t> </a:t>
            </a:r>
            <a:r>
              <a:rPr lang="x-none" sz="3200" dirty="0"/>
              <a:t>“</a:t>
            </a:r>
            <a:r>
              <a:rPr lang="en-US" sz="3200" dirty="0"/>
              <a:t>The axe head fell into the water…” (verse 5)</a:t>
            </a:r>
            <a:endParaRPr lang="en-GB" sz="3200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186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8" y="1501186"/>
            <a:ext cx="5324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“</a:t>
            </a:r>
            <a:r>
              <a:rPr lang="en-US" sz="3200" dirty="0"/>
              <a:t>The Spirit searches all things, even the deep things of God.” </a:t>
            </a:r>
          </a:p>
          <a:p>
            <a:pPr algn="ctr"/>
            <a:endParaRPr lang="en-US" sz="3200" dirty="0"/>
          </a:p>
          <a:p>
            <a:pPr algn="ctr"/>
            <a:r>
              <a:rPr lang="da-DK" sz="3200" b="1" dirty="0"/>
              <a:t>1 </a:t>
            </a:r>
            <a:r>
              <a:rPr lang="da-DK" sz="3200" b="1" dirty="0" err="1"/>
              <a:t>Corinthians</a:t>
            </a:r>
            <a:r>
              <a:rPr lang="da-DK" sz="3200" b="1" dirty="0"/>
              <a:t> 2:10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5311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59829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brings growth </a:t>
            </a:r>
            <a:r>
              <a:rPr lang="en-US" sz="3200" dirty="0"/>
              <a:t>— </a:t>
            </a:r>
            <a:r>
              <a:rPr lang="x-none" sz="3200" dirty="0"/>
              <a:t>“</a:t>
            </a:r>
            <a:r>
              <a:rPr lang="en-US" sz="3200" dirty="0"/>
              <a:t>The place where we meet with you is too small for us…” (verse 1)</a:t>
            </a:r>
            <a:endParaRPr lang="en-GB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God reveals his plan</a:t>
            </a:r>
            <a:r>
              <a:rPr lang="en-US" sz="3200" dirty="0"/>
              <a:t> </a:t>
            </a:r>
            <a:r>
              <a:rPr lang="x-none" sz="3200" dirty="0"/>
              <a:t>“</a:t>
            </a:r>
            <a:r>
              <a:rPr lang="en-US" sz="3200" dirty="0"/>
              <a:t>The axe head fell into the water…” (verse 5)</a:t>
            </a:r>
            <a:endParaRPr lang="en-GB" sz="3200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God does the miraculous </a:t>
            </a:r>
            <a:r>
              <a:rPr lang="en-US" sz="3200" dirty="0"/>
              <a:t>— </a:t>
            </a:r>
            <a:r>
              <a:rPr lang="x-none" sz="3200" dirty="0"/>
              <a:t>“</a:t>
            </a:r>
            <a:r>
              <a:rPr lang="en-US" sz="3200" dirty="0"/>
              <a:t>He threw in a stick, and made the iron float…” (verse 6)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186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137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84249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VISION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UNITY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COURAGE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POWER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374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8" y="780792"/>
            <a:ext cx="5324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“</a:t>
            </a:r>
            <a:r>
              <a:rPr lang="en-US" sz="3200" dirty="0"/>
              <a:t>You might as well try to hear without ears, or breathe without lungs, as to try to live a Christian life without the Spirit of God.”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D.L. Moody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2157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5-07-17 at 18.3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9" y="304598"/>
            <a:ext cx="5324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 Now the company of prophets said to Elisha, </a:t>
            </a:r>
            <a:r>
              <a:rPr lang="x-none" sz="3200" dirty="0"/>
              <a:t>‘</a:t>
            </a:r>
            <a:r>
              <a:rPr lang="en-US" sz="3200" dirty="0"/>
              <a:t>As you see, the place where we live under your charge is too small for us. 2 Let us go to the Jordan, and let us collect logs there, one for each of us, and build a place there for us to live.</a:t>
            </a:r>
            <a:r>
              <a:rPr lang="x-none" sz="3200" dirty="0"/>
              <a:t>’ </a:t>
            </a:r>
            <a:r>
              <a:rPr lang="en-US" sz="3200" dirty="0"/>
              <a:t>He answered, </a:t>
            </a:r>
            <a:r>
              <a:rPr lang="x-none" sz="3200" dirty="0"/>
              <a:t>‘</a:t>
            </a:r>
            <a:r>
              <a:rPr lang="pt-PT" sz="3200" dirty="0"/>
              <a:t>Do </a:t>
            </a:r>
            <a:r>
              <a:rPr lang="pt-PT" sz="3200" dirty="0" err="1"/>
              <a:t>so</a:t>
            </a:r>
            <a:r>
              <a:rPr lang="pt-PT" sz="3200" dirty="0"/>
              <a:t>.</a:t>
            </a:r>
            <a:r>
              <a:rPr lang="x-none" sz="3200" dirty="0"/>
              <a:t>’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980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9" y="23766"/>
            <a:ext cx="532458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Then one of them said, </a:t>
            </a:r>
            <a:r>
              <a:rPr lang="x-none" sz="3200" dirty="0"/>
              <a:t>‘</a:t>
            </a:r>
            <a:r>
              <a:rPr lang="en-US" sz="3200" dirty="0"/>
              <a:t>Please come with your servants.</a:t>
            </a:r>
            <a:r>
              <a:rPr lang="x-none" sz="3200" dirty="0"/>
              <a:t>’ </a:t>
            </a:r>
            <a:r>
              <a:rPr lang="en-US" sz="3200" dirty="0"/>
              <a:t>And he answered, </a:t>
            </a:r>
            <a:r>
              <a:rPr lang="x-none" sz="3200" dirty="0"/>
              <a:t>‘</a:t>
            </a:r>
            <a:r>
              <a:rPr lang="en-US" sz="3200" dirty="0"/>
              <a:t>I will.</a:t>
            </a:r>
            <a:r>
              <a:rPr lang="x-none" sz="3200" dirty="0"/>
              <a:t>’ </a:t>
            </a:r>
            <a:r>
              <a:rPr lang="en-US" sz="3200" dirty="0"/>
              <a:t>4 So he went with them. When they came to the Jordan, they cut down trees. 5 But as one was felling a log, his </a:t>
            </a:r>
            <a:r>
              <a:rPr lang="en-US" sz="3200" dirty="0" err="1"/>
              <a:t>axehead</a:t>
            </a:r>
            <a:r>
              <a:rPr lang="en-US" sz="3200" dirty="0"/>
              <a:t> fell into the water; he cried out, </a:t>
            </a:r>
            <a:r>
              <a:rPr lang="x-none" sz="3200" dirty="0"/>
              <a:t>‘</a:t>
            </a:r>
            <a:r>
              <a:rPr lang="en-US" sz="3200" dirty="0"/>
              <a:t>Alas, master! It was borrowed.</a:t>
            </a:r>
            <a:r>
              <a:rPr lang="x-none" sz="3200" dirty="0"/>
              <a:t>’ </a:t>
            </a:r>
            <a:r>
              <a:rPr lang="en-US" sz="3200" dirty="0"/>
              <a:t>6 Then the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418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8" y="353437"/>
            <a:ext cx="5324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man of God said, </a:t>
            </a:r>
            <a:r>
              <a:rPr lang="x-none" sz="3200" dirty="0"/>
              <a:t>‘</a:t>
            </a:r>
            <a:r>
              <a:rPr lang="en-US" sz="3200" dirty="0"/>
              <a:t>Where did it fall?</a:t>
            </a:r>
            <a:r>
              <a:rPr lang="x-none" sz="3200" dirty="0"/>
              <a:t>’ </a:t>
            </a:r>
            <a:r>
              <a:rPr lang="en-US" sz="3200" dirty="0"/>
              <a:t>When he showed him the place, he cut off a stick, and threw it in there, and made the iron float. 7 He said, </a:t>
            </a:r>
            <a:r>
              <a:rPr lang="x-none" sz="3200" dirty="0"/>
              <a:t>‘</a:t>
            </a:r>
            <a:r>
              <a:rPr lang="en-US" sz="3200" dirty="0"/>
              <a:t>Pick it up.</a:t>
            </a:r>
            <a:r>
              <a:rPr lang="x-none" sz="3200" dirty="0"/>
              <a:t>’ </a:t>
            </a:r>
            <a:r>
              <a:rPr lang="en-US" sz="3200" dirty="0"/>
              <a:t>So he reached out his hand and took it.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2 Kings 6:1-7 (NRSV)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45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166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8" y="0"/>
            <a:ext cx="532458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5 But as one was felling a log, his </a:t>
            </a:r>
            <a:r>
              <a:rPr lang="en-US" sz="3200" dirty="0" err="1"/>
              <a:t>axehead</a:t>
            </a:r>
            <a:r>
              <a:rPr lang="en-US" sz="3200" dirty="0"/>
              <a:t> fell into the water; he cried out, </a:t>
            </a:r>
            <a:r>
              <a:rPr lang="x-none" sz="3200" dirty="0"/>
              <a:t>‘</a:t>
            </a:r>
            <a:r>
              <a:rPr lang="en-US" sz="3200" dirty="0"/>
              <a:t>Alas, master! It was borrowed.</a:t>
            </a:r>
            <a:r>
              <a:rPr lang="x-none" sz="3200" dirty="0"/>
              <a:t>’ </a:t>
            </a:r>
            <a:r>
              <a:rPr lang="en-US" sz="3200" dirty="0"/>
              <a:t>6 Then the man of God said, </a:t>
            </a:r>
            <a:r>
              <a:rPr lang="x-none" sz="3200" dirty="0"/>
              <a:t>‘</a:t>
            </a:r>
            <a:r>
              <a:rPr lang="en-US" sz="3200" dirty="0"/>
              <a:t>Where did it fall?</a:t>
            </a:r>
            <a:r>
              <a:rPr lang="x-none" sz="3200" dirty="0"/>
              <a:t>’ </a:t>
            </a:r>
            <a:r>
              <a:rPr lang="en-US" sz="3200" dirty="0"/>
              <a:t>When he showed him the place, he cut off a stick, and threw it in there, and made the iron float. </a:t>
            </a:r>
          </a:p>
          <a:p>
            <a:pPr algn="ctr"/>
            <a:r>
              <a:rPr lang="en-US" sz="3200" b="1" dirty="0"/>
              <a:t>2 Kings 6:5-6 (NRSV)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547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439563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Revelation</a:t>
            </a:r>
          </a:p>
          <a:p>
            <a:pPr algn="ctr"/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942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0" y="43956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Revelation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Empowerment</a:t>
            </a:r>
          </a:p>
          <a:p>
            <a:pPr algn="ctr"/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3305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5-07-17 at 18.26.03.png" descr="Screenshot 2025-07-17 at 18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916254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917338" y="1538471"/>
            <a:ext cx="5324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“Not by might, nor by power, but by my spirit, says the Lord of hosts.” </a:t>
            </a:r>
          </a:p>
          <a:p>
            <a:pPr algn="ctr"/>
            <a:endParaRPr lang="en-US" sz="3200" b="1" dirty="0"/>
          </a:p>
          <a:p>
            <a:pPr algn="ctr"/>
            <a:r>
              <a:rPr lang="es-ES_tradnl" sz="3200" b="1" dirty="0" err="1"/>
              <a:t>Zechariah</a:t>
            </a:r>
            <a:r>
              <a:rPr lang="es-ES_tradnl" sz="3200" b="1" dirty="0"/>
              <a:t> 4:6</a:t>
            </a:r>
            <a:r>
              <a:rPr lang="en-US" sz="3200" b="1" dirty="0"/>
              <a:t> (NRSV)</a:t>
            </a:r>
            <a:r>
              <a:rPr lang="en-GB" sz="3200" dirty="0">
                <a:effectLst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54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495</Words>
  <Application>Microsoft Office PowerPoint</Application>
  <PresentationFormat>On-screen Show (16:9)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frinton free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marlowe</dc:creator>
  <cp:lastModifiedBy>Miriam Hose</cp:lastModifiedBy>
  <cp:revision>4</cp:revision>
  <dcterms:created xsi:type="dcterms:W3CDTF">2025-07-17T17:34:03Z</dcterms:created>
  <dcterms:modified xsi:type="dcterms:W3CDTF">2025-07-21T08:59:32Z</dcterms:modified>
</cp:coreProperties>
</file>