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8" r:id="rId3"/>
    <p:sldId id="279" r:id="rId4"/>
    <p:sldId id="280" r:id="rId5"/>
    <p:sldId id="281" r:id="rId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112" y="-752"/>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F81045B4-DF05-8845-892D-0EF96CCB0E2D}" type="datetimeFigureOut">
              <a:rPr lang="en-US" smtClean="0"/>
              <a:t>12/07/2025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769250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F81045B4-DF05-8845-892D-0EF96CCB0E2D}" type="datetimeFigureOut">
              <a:rPr lang="en-US" smtClean="0"/>
              <a:t>12/07/2025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3072153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F81045B4-DF05-8845-892D-0EF96CCB0E2D}" type="datetimeFigureOut">
              <a:rPr lang="en-US" smtClean="0"/>
              <a:t>12/07/2025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2685831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F81045B4-DF05-8845-892D-0EF96CCB0E2D}" type="datetimeFigureOut">
              <a:rPr lang="en-US" smtClean="0"/>
              <a:t>12/07/2025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3331707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F81045B4-DF05-8845-892D-0EF96CCB0E2D}" type="datetimeFigureOut">
              <a:rPr lang="en-US" smtClean="0"/>
              <a:t>12/07/2025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2021245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F81045B4-DF05-8845-892D-0EF96CCB0E2D}" type="datetimeFigureOut">
              <a:rPr lang="en-US" smtClean="0"/>
              <a:t>12/07/2025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4183738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F81045B4-DF05-8845-892D-0EF96CCB0E2D}" type="datetimeFigureOut">
              <a:rPr lang="en-US" smtClean="0"/>
              <a:t>12/07/2025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3735412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F81045B4-DF05-8845-892D-0EF96CCB0E2D}" type="datetimeFigureOut">
              <a:rPr lang="en-US" smtClean="0"/>
              <a:t>12/07/2025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3722886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045B4-DF05-8845-892D-0EF96CCB0E2D}" type="datetimeFigureOut">
              <a:rPr lang="en-US" smtClean="0"/>
              <a:t>12/07/2025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3106598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F81045B4-DF05-8845-892D-0EF96CCB0E2D}" type="datetimeFigureOut">
              <a:rPr lang="en-US" smtClean="0"/>
              <a:t>12/07/2025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301525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F81045B4-DF05-8845-892D-0EF96CCB0E2D}" type="datetimeFigureOut">
              <a:rPr lang="en-US" smtClean="0"/>
              <a:t>12/07/2025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FE6D87-D452-6F48-BCC1-9018E9BFC863}" type="slidenum">
              <a:rPr lang="en-US" smtClean="0"/>
              <a:t>‹#›</a:t>
            </a:fld>
            <a:endParaRPr lang="en-US"/>
          </a:p>
        </p:txBody>
      </p:sp>
    </p:spTree>
    <p:extLst>
      <p:ext uri="{BB962C8B-B14F-4D97-AF65-F5344CB8AC3E}">
        <p14:creationId xmlns:p14="http://schemas.microsoft.com/office/powerpoint/2010/main" val="9029253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81045B4-DF05-8845-892D-0EF96CCB0E2D}" type="datetimeFigureOut">
              <a:rPr lang="en-US" smtClean="0"/>
              <a:t>12/07/2025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CFE6D87-D452-6F48-BCC1-9018E9BFC863}" type="slidenum">
              <a:rPr lang="en-US" smtClean="0"/>
              <a:t>‹#›</a:t>
            </a:fld>
            <a:endParaRPr lang="en-US"/>
          </a:p>
        </p:txBody>
      </p:sp>
    </p:spTree>
    <p:extLst>
      <p:ext uri="{BB962C8B-B14F-4D97-AF65-F5344CB8AC3E}">
        <p14:creationId xmlns:p14="http://schemas.microsoft.com/office/powerpoint/2010/main" val="2536285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25-07-12 at 17.55.5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68424" cy="5147778"/>
          </a:xfrm>
          <a:prstGeom prst="rect">
            <a:avLst/>
          </a:prstGeom>
        </p:spPr>
      </p:pic>
    </p:spTree>
    <p:extLst>
      <p:ext uri="{BB962C8B-B14F-4D97-AF65-F5344CB8AC3E}">
        <p14:creationId xmlns:p14="http://schemas.microsoft.com/office/powerpoint/2010/main" val="500267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25-07-12 at 18.01.3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991643" y="-1991645"/>
            <a:ext cx="5160713" cy="9144002"/>
          </a:xfrm>
          <a:prstGeom prst="rect">
            <a:avLst/>
          </a:prstGeom>
        </p:spPr>
      </p:pic>
      <p:sp>
        <p:nvSpPr>
          <p:cNvPr id="5" name="TextBox 4"/>
          <p:cNvSpPr txBox="1"/>
          <p:nvPr/>
        </p:nvSpPr>
        <p:spPr>
          <a:xfrm>
            <a:off x="0" y="1552794"/>
            <a:ext cx="9144001" cy="2062103"/>
          </a:xfrm>
          <a:prstGeom prst="rect">
            <a:avLst/>
          </a:prstGeom>
          <a:noFill/>
        </p:spPr>
        <p:txBody>
          <a:bodyPr wrap="square" rtlCol="0">
            <a:spAutoFit/>
          </a:bodyPr>
          <a:lstStyle/>
          <a:p>
            <a:pPr algn="ctr"/>
            <a:r>
              <a:rPr lang="x-none" sz="3200" dirty="0"/>
              <a:t>“</a:t>
            </a:r>
            <a:r>
              <a:rPr lang="en-US" sz="3200" dirty="0"/>
              <a:t>I live in a high and holy place, but also with the one who is contrite…” </a:t>
            </a:r>
            <a:endParaRPr lang="en-US" sz="3200" dirty="0" smtClean="0"/>
          </a:p>
          <a:p>
            <a:pPr algn="ctr"/>
            <a:endParaRPr lang="en-US" sz="3200" dirty="0"/>
          </a:p>
          <a:p>
            <a:pPr algn="ctr"/>
            <a:r>
              <a:rPr lang="en-US" sz="3200" dirty="0" smtClean="0"/>
              <a:t>Isaiah </a:t>
            </a:r>
            <a:r>
              <a:rPr lang="en-US" sz="3200" dirty="0"/>
              <a:t>57:15 </a:t>
            </a:r>
            <a:endParaRPr lang="en-US" sz="3200" dirty="0" smtClean="0"/>
          </a:p>
        </p:txBody>
      </p:sp>
    </p:spTree>
    <p:extLst>
      <p:ext uri="{BB962C8B-B14F-4D97-AF65-F5344CB8AC3E}">
        <p14:creationId xmlns:p14="http://schemas.microsoft.com/office/powerpoint/2010/main" val="72697503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25-07-12 at 17.55.5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68424" cy="5147778"/>
          </a:xfrm>
          <a:prstGeom prst="rect">
            <a:avLst/>
          </a:prstGeom>
        </p:spPr>
      </p:pic>
    </p:spTree>
    <p:extLst>
      <p:ext uri="{BB962C8B-B14F-4D97-AF65-F5344CB8AC3E}">
        <p14:creationId xmlns:p14="http://schemas.microsoft.com/office/powerpoint/2010/main" val="4217860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25-07-12 at 18.01.38.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991643" y="-1991645"/>
            <a:ext cx="5160713" cy="9144002"/>
          </a:xfrm>
          <a:prstGeom prst="rect">
            <a:avLst/>
          </a:prstGeom>
        </p:spPr>
      </p:pic>
      <p:sp>
        <p:nvSpPr>
          <p:cNvPr id="5" name="TextBox 4"/>
          <p:cNvSpPr txBox="1"/>
          <p:nvPr/>
        </p:nvSpPr>
        <p:spPr>
          <a:xfrm>
            <a:off x="0" y="1308592"/>
            <a:ext cx="9144001" cy="2554545"/>
          </a:xfrm>
          <a:prstGeom prst="rect">
            <a:avLst/>
          </a:prstGeom>
          <a:noFill/>
        </p:spPr>
        <p:txBody>
          <a:bodyPr wrap="square" rtlCol="0">
            <a:spAutoFit/>
          </a:bodyPr>
          <a:lstStyle/>
          <a:p>
            <a:pPr algn="ctr"/>
            <a:r>
              <a:rPr lang="en-US" sz="3200" dirty="0" smtClean="0"/>
              <a:t>Heavenly </a:t>
            </a:r>
            <a:r>
              <a:rPr lang="en-US" sz="3200" dirty="0"/>
              <a:t>Father, thank you for your boundless love and care. Fill my heart with your presence and guide me with your wisdom. Help me to feel your love and care in every moment of everyday. </a:t>
            </a:r>
            <a:endParaRPr lang="en-US" sz="3200" dirty="0" smtClean="0"/>
          </a:p>
          <a:p>
            <a:pPr algn="ctr"/>
            <a:r>
              <a:rPr lang="en-US" sz="3200" dirty="0" smtClean="0"/>
              <a:t>In </a:t>
            </a:r>
            <a:r>
              <a:rPr lang="en-US" sz="3200" dirty="0"/>
              <a:t>Jesus’ name. Amen.</a:t>
            </a:r>
            <a:endParaRPr lang="en-GB" sz="3200" dirty="0"/>
          </a:p>
        </p:txBody>
      </p:sp>
    </p:spTree>
    <p:extLst>
      <p:ext uri="{BB962C8B-B14F-4D97-AF65-F5344CB8AC3E}">
        <p14:creationId xmlns:p14="http://schemas.microsoft.com/office/powerpoint/2010/main" val="110255153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25-07-12 at 17.55.56.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68424" cy="5147778"/>
          </a:xfrm>
          <a:prstGeom prst="rect">
            <a:avLst/>
          </a:prstGeom>
        </p:spPr>
      </p:pic>
    </p:spTree>
    <p:extLst>
      <p:ext uri="{BB962C8B-B14F-4D97-AF65-F5344CB8AC3E}">
        <p14:creationId xmlns:p14="http://schemas.microsoft.com/office/powerpoint/2010/main" val="1782764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TotalTime>
  <Words>70</Words>
  <Application>Microsoft Macintosh PowerPoint</Application>
  <PresentationFormat>On-screen Show (16:9)</PresentationFormat>
  <Paragraphs>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frinton free church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marlowe</dc:creator>
  <cp:lastModifiedBy>ben marlowe</cp:lastModifiedBy>
  <cp:revision>5</cp:revision>
  <dcterms:created xsi:type="dcterms:W3CDTF">2025-07-12T16:44:34Z</dcterms:created>
  <dcterms:modified xsi:type="dcterms:W3CDTF">2025-07-12T17:26:50Z</dcterms:modified>
</cp:coreProperties>
</file>