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63" r:id="rId5"/>
    <p:sldId id="270" r:id="rId6"/>
    <p:sldId id="260" r:id="rId7"/>
    <p:sldId id="261" r:id="rId8"/>
    <p:sldId id="262" r:id="rId9"/>
    <p:sldId id="267" r:id="rId10"/>
    <p:sldId id="266" r:id="rId11"/>
    <p:sldId id="268" r:id="rId12"/>
    <p:sldId id="264" r:id="rId13"/>
    <p:sldId id="265" r:id="rId14"/>
    <p:sldId id="26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" y="1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3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1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52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99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6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46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4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0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5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22B5F-B21A-4F72-9BA8-8D6C7B91668A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B176-C412-4F0E-B8A1-6692E4FA3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75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4691" y="318800"/>
            <a:ext cx="9144000" cy="1066655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Great Lessons – Great Lives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164" y="1653166"/>
            <a:ext cx="10270836" cy="4544434"/>
          </a:xfrm>
        </p:spPr>
        <p:txBody>
          <a:bodyPr>
            <a:normAutofit fontScale="92500"/>
          </a:bodyPr>
          <a:lstStyle/>
          <a:p>
            <a:pPr algn="l">
              <a:lnSpc>
                <a:spcPct val="150000"/>
              </a:lnSpc>
            </a:pP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From the pit to the palace: Joseph - Dayo</a:t>
            </a:r>
          </a:p>
          <a:p>
            <a:pPr algn="l">
              <a:lnSpc>
                <a:spcPct val="150000"/>
              </a:lnSpc>
            </a:pP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Courage for such a time:  Esther - Frank</a:t>
            </a:r>
          </a:p>
          <a:p>
            <a:pPr algn="l">
              <a:lnSpc>
                <a:spcPct val="150000"/>
              </a:lnSpc>
            </a:pP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 heart after God: David - Luke</a:t>
            </a:r>
          </a:p>
          <a:p>
            <a:pPr algn="l">
              <a:lnSpc>
                <a:spcPct val="150000"/>
              </a:lnSpc>
            </a:pP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 bold stand: Daniel - Dayo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95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908" y="506896"/>
            <a:ext cx="10760665" cy="584420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5. Practical Applications: 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Stay faithful in the Pit.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Don’t yield to temptations, they will surely come.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Keep your integrity in prison.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Trust God’s timing for the Palace time.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Forgive whoever and whatever.</a:t>
            </a:r>
          </a:p>
          <a:p>
            <a:pPr marL="742950" indent="-742950" algn="l">
              <a:lnSpc>
                <a:spcPct val="150000"/>
              </a:lnSpc>
              <a:buAutoNum type="alphaLcPeriod"/>
            </a:pPr>
            <a:r>
              <a:rPr lang="en-GB" sz="4300" dirty="0" smtClean="0">
                <a:solidFill>
                  <a:schemeClr val="bg1"/>
                </a:solidFill>
              </a:rPr>
              <a:t>Embrace God’s bigger purpose.</a:t>
            </a:r>
            <a:endParaRPr lang="en-GB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93" y="618836"/>
            <a:ext cx="11022904" cy="5689600"/>
          </a:xfrm>
        </p:spPr>
        <p:txBody>
          <a:bodyPr>
            <a:normAutofit/>
          </a:bodyPr>
          <a:lstStyle/>
          <a:p>
            <a:pPr algn="l"/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of total forgiveness: when</a:t>
            </a:r>
          </a:p>
          <a:p>
            <a:pPr marL="742950" indent="-742950" algn="l">
              <a:buAutoNum type="arabicPeriod"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does not hurt you anymore when you see or remember those who hurt you.</a:t>
            </a:r>
          </a:p>
          <a:p>
            <a:pPr marL="742950" indent="-742950" algn="l">
              <a:buAutoNum type="arabicPeriod"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don’t tell everyone, cover their skeleton.</a:t>
            </a:r>
          </a:p>
          <a:p>
            <a:pPr marL="742950" indent="-742950" algn="l">
              <a:buAutoNum type="arabicPeriod"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 not let them be afraid of you, embrace them.</a:t>
            </a:r>
          </a:p>
          <a:p>
            <a:pPr marL="742950" indent="-742950" algn="l">
              <a:buAutoNum type="arabicPeriod"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don’t rob it in on them, let them safe face.</a:t>
            </a:r>
          </a:p>
          <a:p>
            <a:pPr marL="742950" indent="-742950" algn="l">
              <a:buAutoNum type="arabicPeriod"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pray for them and ask God to bless them.</a:t>
            </a:r>
          </a:p>
        </p:txBody>
      </p:sp>
    </p:spTree>
    <p:extLst>
      <p:ext uri="{BB962C8B-B14F-4D97-AF65-F5344CB8AC3E}">
        <p14:creationId xmlns:p14="http://schemas.microsoft.com/office/powerpoint/2010/main" val="417408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3480" y="784946"/>
            <a:ext cx="10836519" cy="5209453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CONCLUSION: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Your </a:t>
            </a:r>
            <a:r>
              <a:rPr lang="en-GB" sz="4000" b="1" dirty="0" smtClean="0">
                <a:solidFill>
                  <a:srgbClr val="FFC000"/>
                </a:solidFill>
              </a:rPr>
              <a:t>pit</a:t>
            </a:r>
            <a:r>
              <a:rPr lang="en-GB" sz="4000" dirty="0" smtClean="0">
                <a:solidFill>
                  <a:schemeClr val="bg1"/>
                </a:solidFill>
              </a:rPr>
              <a:t> is not your ending, don’t despise it.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Your </a:t>
            </a:r>
            <a:r>
              <a:rPr lang="en-GB" sz="4000" b="1" dirty="0" smtClean="0">
                <a:solidFill>
                  <a:srgbClr val="FFC000"/>
                </a:solidFill>
              </a:rPr>
              <a:t>prison</a:t>
            </a:r>
            <a:r>
              <a:rPr lang="en-GB" sz="4000" dirty="0" smtClean="0">
                <a:solidFill>
                  <a:schemeClr val="bg1"/>
                </a:solidFill>
              </a:rPr>
              <a:t> is not your destiny, don’t lose hope in it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God is writing a beautiful story for your </a:t>
            </a:r>
            <a:r>
              <a:rPr lang="en-GB" sz="4000" b="1" dirty="0" smtClean="0">
                <a:solidFill>
                  <a:srgbClr val="FFC000"/>
                </a:solidFill>
              </a:rPr>
              <a:t>Palace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The same God who was with Joseph is also with you</a:t>
            </a:r>
            <a:r>
              <a:rPr lang="en-GB" sz="4000" dirty="0">
                <a:solidFill>
                  <a:schemeClr val="bg1"/>
                </a:solidFill>
              </a:rPr>
              <a:t>. </a:t>
            </a:r>
            <a:endParaRPr lang="en-GB" sz="4000" dirty="0" smtClean="0">
              <a:solidFill>
                <a:schemeClr val="bg1"/>
              </a:solidFill>
            </a:endParaRP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God’s </a:t>
            </a:r>
            <a:r>
              <a:rPr lang="en-GB" sz="4000" dirty="0">
                <a:solidFill>
                  <a:schemeClr val="bg1"/>
                </a:solidFill>
              </a:rPr>
              <a:t>purpose will be </a:t>
            </a:r>
            <a:r>
              <a:rPr lang="en-GB" sz="4000" dirty="0" smtClean="0">
                <a:solidFill>
                  <a:schemeClr val="bg1"/>
                </a:solidFill>
              </a:rPr>
              <a:t>revealed and is unstoppable. 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6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163" y="280633"/>
            <a:ext cx="10621818" cy="6320583"/>
          </a:xfrm>
        </p:spPr>
        <p:txBody>
          <a:bodyPr>
            <a:noAutofit/>
          </a:bodyPr>
          <a:lstStyle/>
          <a:p>
            <a:pPr algn="l"/>
            <a:r>
              <a:rPr lang="en-GB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WORD:</a:t>
            </a: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WHATEVER SITUATION YOU ARE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GOD BRINGS YOU TO IT,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WILL BRING YOU THROUGH IT.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 IN: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HAPPY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MOMENT, </a:t>
            </a: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PRAISE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GOD.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DIFFICULT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MOMENT, </a:t>
            </a: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SEEK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GOD.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QUIET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MOMENT, </a:t>
            </a: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WORSHIP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GOD.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PAINFUL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MOMENT, </a:t>
            </a: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TRUST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GOD.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EVERY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MOMENT, </a:t>
            </a:r>
            <a:r>
              <a:rPr lang="en-GB" sz="3600" dirty="0" smtClean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THANK</a:t>
            </a:r>
            <a:r>
              <a:rPr lang="en-GB" sz="36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GOD.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GB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8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93" y="618836"/>
            <a:ext cx="10834634" cy="5689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6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PRAYER:</a:t>
            </a:r>
          </a:p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Dear Lord, thank You for  forgiving my many sins.</a:t>
            </a:r>
          </a:p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come clean before you that I struggle to forgive others. </a:t>
            </a:r>
          </a:p>
        </p:txBody>
      </p:sp>
    </p:spTree>
    <p:extLst>
      <p:ext uri="{BB962C8B-B14F-4D97-AF65-F5344CB8AC3E}">
        <p14:creationId xmlns:p14="http://schemas.microsoft.com/office/powerpoint/2010/main" val="39997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93" y="618836"/>
            <a:ext cx="10834634" cy="5689600"/>
          </a:xfrm>
        </p:spPr>
        <p:txBody>
          <a:bodyPr>
            <a:normAutofit/>
          </a:bodyPr>
          <a:lstStyle/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that You will help me overcome this unforgiveness that chains me</a:t>
            </a:r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8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9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93" y="618836"/>
            <a:ext cx="10834634" cy="5689600"/>
          </a:xfrm>
        </p:spPr>
        <p:txBody>
          <a:bodyPr>
            <a:normAutofit/>
          </a:bodyPr>
          <a:lstStyle/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</a:t>
            </a:r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forgive whoever have hurt me of whatever and I ask that You will bless them generously too</a:t>
            </a:r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8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093" y="618836"/>
            <a:ext cx="10834634" cy="5689600"/>
          </a:xfrm>
        </p:spPr>
        <p:txBody>
          <a:bodyPr>
            <a:normAutofit/>
          </a:bodyPr>
          <a:lstStyle/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releasing me from my chains.</a:t>
            </a:r>
          </a:p>
          <a:p>
            <a:pPr algn="l"/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name I pray.</a:t>
            </a:r>
            <a:endParaRPr lang="en-GB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8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114" y="436604"/>
            <a:ext cx="11035079" cy="5964196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WHY THIS SERIES?</a:t>
            </a:r>
          </a:p>
          <a:p>
            <a:pPr algn="l">
              <a:lnSpc>
                <a:spcPct val="100000"/>
              </a:lnSpc>
            </a:pPr>
            <a:endParaRPr lang="en-GB" sz="2800" b="1" dirty="0">
              <a:solidFill>
                <a:schemeClr val="bg1"/>
              </a:solidFill>
            </a:endParaRPr>
          </a:p>
          <a:p>
            <a:pPr marL="539750" indent="-539750" algn="l">
              <a:lnSpc>
                <a:spcPct val="100000"/>
              </a:lnSpc>
            </a:pPr>
            <a:r>
              <a:rPr lang="en-GB" sz="4000" dirty="0" smtClean="0">
                <a:solidFill>
                  <a:srgbClr val="FFFF00"/>
                </a:solidFill>
              </a:rPr>
              <a:t>1. Everyday of our lives, “We have never been this way before” Jos. 3:4.</a:t>
            </a:r>
          </a:p>
          <a:p>
            <a:pPr marL="539750" indent="-539750" algn="l">
              <a:lnSpc>
                <a:spcPct val="100000"/>
              </a:lnSpc>
            </a:pPr>
            <a:r>
              <a:rPr lang="en-GB" sz="4000" dirty="0" smtClean="0">
                <a:solidFill>
                  <a:srgbClr val="FFFF00"/>
                </a:solidFill>
              </a:rPr>
              <a:t>2. </a:t>
            </a:r>
            <a:r>
              <a:rPr lang="en-US" sz="4000" dirty="0" smtClean="0">
                <a:solidFill>
                  <a:srgbClr val="FFFF00"/>
                </a:solidFill>
              </a:rPr>
              <a:t>For </a:t>
            </a:r>
            <a:r>
              <a:rPr lang="en-US" sz="4000" dirty="0">
                <a:solidFill>
                  <a:srgbClr val="FFFF00"/>
                </a:solidFill>
              </a:rPr>
              <a:t>everything that was written in the past was written to teach </a:t>
            </a:r>
            <a:r>
              <a:rPr lang="en-US" sz="4000" dirty="0" smtClean="0">
                <a:solidFill>
                  <a:srgbClr val="FFFF00"/>
                </a:solidFill>
              </a:rPr>
              <a:t>us</a:t>
            </a:r>
            <a:r>
              <a:rPr lang="en-GB" sz="4000" dirty="0">
                <a:solidFill>
                  <a:srgbClr val="FFFF00"/>
                </a:solidFill>
              </a:rPr>
              <a:t>,</a:t>
            </a:r>
            <a:r>
              <a:rPr lang="en-GB" sz="4000" dirty="0" smtClean="0">
                <a:solidFill>
                  <a:srgbClr val="FFFF00"/>
                </a:solidFill>
              </a:rPr>
              <a:t> to endure and be encouraged. Rom. 15:4.</a:t>
            </a:r>
          </a:p>
          <a:p>
            <a:pPr marL="539750" indent="-539750" algn="l">
              <a:lnSpc>
                <a:spcPct val="100000"/>
              </a:lnSpc>
              <a:spcBef>
                <a:spcPts val="1800"/>
              </a:spcBef>
            </a:pPr>
            <a:r>
              <a:rPr lang="en-GB" sz="4000" dirty="0" smtClean="0">
                <a:solidFill>
                  <a:srgbClr val="FFFF00"/>
                </a:solidFill>
              </a:rPr>
              <a:t>3. In so far we want to live godly life in Christ, we would be persecuted. 2 Tim. 3:12.</a:t>
            </a:r>
            <a:endParaRPr lang="en-GB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66" y="1271451"/>
            <a:ext cx="44065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Whatever happens, wherever you are:</a:t>
            </a:r>
          </a:p>
          <a:p>
            <a:r>
              <a:rPr lang="en-GB" sz="4000" dirty="0" smtClean="0">
                <a:solidFill>
                  <a:srgbClr val="FFFF00"/>
                </a:solidFill>
              </a:rPr>
              <a:t>You are triple insulated or cushioned by God. </a:t>
            </a:r>
          </a:p>
          <a:p>
            <a:r>
              <a:rPr lang="en-GB" sz="4000" dirty="0" smtClean="0">
                <a:solidFill>
                  <a:srgbClr val="FFFF00"/>
                </a:solidFill>
              </a:rPr>
              <a:t>You are safe.</a:t>
            </a:r>
            <a:endParaRPr lang="en-GB" sz="4000" dirty="0">
              <a:solidFill>
                <a:srgbClr val="FFFF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07296" y="3041374"/>
            <a:ext cx="2276061" cy="298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7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66217" y="603673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AI generated image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Jose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909" y="557350"/>
            <a:ext cx="10852200" cy="5773782"/>
          </a:xfrm>
        </p:spPr>
        <p:txBody>
          <a:bodyPr>
            <a:normAutofit/>
          </a:bodyPr>
          <a:lstStyle/>
          <a:p>
            <a:pPr marL="742950" indent="-742950" algn="l">
              <a:buAutoNum type="arabicPeriod"/>
            </a:pPr>
            <a:r>
              <a:rPr lang="en-GB" sz="4000" b="1" dirty="0" smtClean="0">
                <a:solidFill>
                  <a:srgbClr val="FFFF00"/>
                </a:solidFill>
              </a:rPr>
              <a:t>The Pit: When </a:t>
            </a:r>
            <a:r>
              <a:rPr lang="en-GB" sz="4000" b="1" dirty="0">
                <a:solidFill>
                  <a:srgbClr val="FFFF00"/>
                </a:solidFill>
              </a:rPr>
              <a:t>l</a:t>
            </a:r>
            <a:r>
              <a:rPr lang="en-GB" sz="4000" b="1" dirty="0" smtClean="0">
                <a:solidFill>
                  <a:srgbClr val="FFFF00"/>
                </a:solidFill>
              </a:rPr>
              <a:t>ife </a:t>
            </a:r>
            <a:r>
              <a:rPr lang="en-GB" sz="4000" b="1" dirty="0">
                <a:solidFill>
                  <a:srgbClr val="FFFF00"/>
                </a:solidFill>
              </a:rPr>
              <a:t>k</a:t>
            </a:r>
            <a:r>
              <a:rPr lang="en-GB" sz="4000" b="1" dirty="0" smtClean="0">
                <a:solidFill>
                  <a:srgbClr val="FFFF00"/>
                </a:solidFill>
              </a:rPr>
              <a:t>nocks </a:t>
            </a:r>
            <a:r>
              <a:rPr lang="en-GB" sz="4000" b="1" dirty="0">
                <a:solidFill>
                  <a:srgbClr val="FFFF00"/>
                </a:solidFill>
              </a:rPr>
              <a:t>y</a:t>
            </a:r>
            <a:r>
              <a:rPr lang="en-GB" sz="4000" b="1" dirty="0" smtClean="0">
                <a:solidFill>
                  <a:srgbClr val="FFFF00"/>
                </a:solidFill>
              </a:rPr>
              <a:t>ou </a:t>
            </a:r>
            <a:r>
              <a:rPr lang="en-GB" sz="4000" b="1" dirty="0">
                <a:solidFill>
                  <a:srgbClr val="FFFF00"/>
                </a:solidFill>
              </a:rPr>
              <a:t>d</a:t>
            </a:r>
            <a:r>
              <a:rPr lang="en-GB" sz="4000" b="1" dirty="0" smtClean="0">
                <a:solidFill>
                  <a:srgbClr val="FFFF00"/>
                </a:solidFill>
              </a:rPr>
              <a:t>own 37:23-24</a:t>
            </a:r>
          </a:p>
          <a:p>
            <a:pPr algn="l">
              <a:lnSpc>
                <a:spcPct val="100000"/>
              </a:lnSpc>
            </a:pPr>
            <a:endParaRPr lang="en-GB" sz="2800" b="1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en-GB" sz="4000" dirty="0" smtClean="0">
                <a:solidFill>
                  <a:srgbClr val="FFFFFF"/>
                </a:solidFill>
              </a:rPr>
              <a:t>God’s purpose is unstoppable even in your lowest.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en-GB" sz="4000" dirty="0" smtClean="0">
                <a:solidFill>
                  <a:srgbClr val="FFFFFF"/>
                </a:solidFill>
              </a:rPr>
              <a:t>You may be hard pressed – you will not be crushed.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en-GB" sz="4000" dirty="0" smtClean="0">
                <a:solidFill>
                  <a:srgbClr val="FFFFFF"/>
                </a:solidFill>
              </a:rPr>
              <a:t>Perplexed – you will not be in despair.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en-GB" sz="4000" dirty="0" smtClean="0">
                <a:solidFill>
                  <a:srgbClr val="FFFFFF"/>
                </a:solidFill>
              </a:rPr>
              <a:t>Persecuted, He will not abandon you.</a:t>
            </a:r>
          </a:p>
          <a:p>
            <a:pPr algn="l">
              <a:lnSpc>
                <a:spcPct val="100000"/>
              </a:lnSpc>
              <a:spcBef>
                <a:spcPts val="2400"/>
              </a:spcBef>
            </a:pPr>
            <a:r>
              <a:rPr lang="en-GB" sz="4000" dirty="0" smtClean="0">
                <a:solidFill>
                  <a:srgbClr val="FFFFFF"/>
                </a:solidFill>
              </a:rPr>
              <a:t>Struck down, you will not be </a:t>
            </a:r>
            <a:r>
              <a:rPr lang="en-GB" sz="4000" dirty="0">
                <a:solidFill>
                  <a:srgbClr val="FFFFFF"/>
                </a:solidFill>
              </a:rPr>
              <a:t>destroyed 2 Cor. 4:8-9</a:t>
            </a:r>
            <a:r>
              <a:rPr lang="en-GB" sz="4000" dirty="0" smtClean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5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591" y="498764"/>
            <a:ext cx="11141766" cy="5818909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2. The </a:t>
            </a:r>
            <a:r>
              <a:rPr lang="en-GB" sz="4000" b="1" dirty="0">
                <a:solidFill>
                  <a:srgbClr val="FFFF00"/>
                </a:solidFill>
              </a:rPr>
              <a:t>Prison: </a:t>
            </a:r>
            <a:r>
              <a:rPr lang="en-GB" sz="4000" b="1" dirty="0" smtClean="0">
                <a:solidFill>
                  <a:srgbClr val="FFFF00"/>
                </a:solidFill>
              </a:rPr>
              <a:t>When faithfulness is tested</a:t>
            </a:r>
          </a:p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Gen</a:t>
            </a:r>
            <a:r>
              <a:rPr lang="en-GB" sz="4000" b="1" dirty="0">
                <a:solidFill>
                  <a:srgbClr val="FFFF00"/>
                </a:solidFill>
              </a:rPr>
              <a:t>. </a:t>
            </a:r>
            <a:r>
              <a:rPr lang="en-GB" sz="4000" b="1" dirty="0" smtClean="0">
                <a:solidFill>
                  <a:srgbClr val="FFFF00"/>
                </a:solidFill>
              </a:rPr>
              <a:t>39-40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Temptations will come in subtle and convenient ways – lust of the flesh, lust of the eyes and pride of life 1 John 2:16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Know who you are  in Christ.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Know what your God wants – no compromise.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Remain faithful to Him – don’t doubt Him.</a:t>
            </a:r>
            <a:endParaRPr lang="en-GB" sz="4000" dirty="0">
              <a:solidFill>
                <a:schemeClr val="bg1"/>
              </a:solidFill>
            </a:endParaRP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Whoever touches you, touches the apple of His eyes – Zech. 2:8b – His promise for you.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146" y="544800"/>
            <a:ext cx="10621818" cy="580058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4000" b="1" dirty="0" smtClean="0">
                <a:solidFill>
                  <a:srgbClr val="FFFF00"/>
                </a:solidFill>
              </a:rPr>
              <a:t>3. </a:t>
            </a:r>
            <a:r>
              <a:rPr lang="en-GB" sz="4000" b="1" dirty="0">
                <a:solidFill>
                  <a:srgbClr val="FFFF00"/>
                </a:solidFill>
              </a:rPr>
              <a:t>The Palace – When God l</a:t>
            </a:r>
            <a:r>
              <a:rPr lang="en-GB" sz="4000" b="1" dirty="0" smtClean="0">
                <a:solidFill>
                  <a:srgbClr val="FFFF00"/>
                </a:solidFill>
              </a:rPr>
              <a:t>ifts you up (Gen. </a:t>
            </a:r>
            <a:r>
              <a:rPr lang="en-GB" sz="4000" b="1" dirty="0">
                <a:solidFill>
                  <a:srgbClr val="FFFF00"/>
                </a:solidFill>
              </a:rPr>
              <a:t>41:39–41</a:t>
            </a:r>
            <a:r>
              <a:rPr lang="en-GB" sz="4000" b="1" dirty="0" smtClean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Whist in prison Joseph felt the pain of unjust sentence. Gen. 40:14-15.</a:t>
            </a:r>
          </a:p>
          <a:p>
            <a:pPr algn="l">
              <a:lnSpc>
                <a:spcPct val="150000"/>
              </a:lnSpc>
            </a:pPr>
            <a:r>
              <a:rPr lang="en-GB" sz="4000" dirty="0" smtClean="0">
                <a:solidFill>
                  <a:schemeClr val="bg1"/>
                </a:solidFill>
              </a:rPr>
              <a:t>But his palace moment came:</a:t>
            </a:r>
          </a:p>
          <a:p>
            <a:pPr algn="l">
              <a:lnSpc>
                <a:spcPct val="150000"/>
              </a:lnSpc>
            </a:pPr>
            <a:r>
              <a:rPr lang="en-GB" sz="4000" dirty="0" smtClean="0">
                <a:solidFill>
                  <a:schemeClr val="bg1"/>
                </a:solidFill>
              </a:rPr>
              <a:t>Suddenly - Pharaoh dreamt.</a:t>
            </a:r>
          </a:p>
          <a:p>
            <a:pPr algn="l">
              <a:lnSpc>
                <a:spcPct val="150000"/>
              </a:lnSpc>
            </a:pPr>
            <a:r>
              <a:rPr lang="en-GB" sz="4000" dirty="0" smtClean="0">
                <a:solidFill>
                  <a:schemeClr val="bg1"/>
                </a:solidFill>
              </a:rPr>
              <a:t>Unexpected  - the butler remembered Joseph.</a:t>
            </a:r>
          </a:p>
          <a:p>
            <a:pPr algn="l">
              <a:lnSpc>
                <a:spcPct val="150000"/>
              </a:lnSpc>
            </a:pPr>
            <a:r>
              <a:rPr lang="en-GB" sz="4000" dirty="0" smtClean="0">
                <a:solidFill>
                  <a:schemeClr val="bg1"/>
                </a:solidFill>
              </a:rPr>
              <a:t>Unstoppable – Pharaoh summoned Joseph.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436" y="535564"/>
            <a:ext cx="10818893" cy="584676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sz="4000" b="1" dirty="0">
                <a:solidFill>
                  <a:srgbClr val="FFFF00"/>
                </a:solidFill>
              </a:rPr>
              <a:t>4</a:t>
            </a:r>
            <a:r>
              <a:rPr lang="en-GB" sz="4000" b="1" dirty="0" smtClean="0">
                <a:solidFill>
                  <a:srgbClr val="FFFF00"/>
                </a:solidFill>
              </a:rPr>
              <a:t>. </a:t>
            </a:r>
            <a:r>
              <a:rPr lang="en-GB" sz="4000" b="1" dirty="0">
                <a:solidFill>
                  <a:srgbClr val="FFFF00"/>
                </a:solidFill>
              </a:rPr>
              <a:t>The </a:t>
            </a:r>
            <a:r>
              <a:rPr lang="en-GB" sz="4000" b="1" dirty="0" smtClean="0">
                <a:solidFill>
                  <a:srgbClr val="FFFF00"/>
                </a:solidFill>
              </a:rPr>
              <a:t>Purpose </a:t>
            </a:r>
            <a:r>
              <a:rPr lang="en-GB" sz="4000" b="1" dirty="0">
                <a:solidFill>
                  <a:srgbClr val="FFFF00"/>
                </a:solidFill>
              </a:rPr>
              <a:t>– </a:t>
            </a:r>
            <a:r>
              <a:rPr lang="en-GB" sz="4000" b="1" dirty="0" smtClean="0">
                <a:solidFill>
                  <a:srgbClr val="FFFF00"/>
                </a:solidFill>
              </a:rPr>
              <a:t>God meant it for good 50:15-21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Between the Pit and the Palace (Crucible of greatness), God turned Joseph from a spoilt and tale bearer child to a mature and big hearted man.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He developed him to be gracious, loving and forgiving person that kept no records of wrongs and saw the bigger picture - a type of Jesus. </a:t>
            </a:r>
          </a:p>
          <a:p>
            <a:pPr algn="l"/>
            <a:r>
              <a:rPr lang="en-GB" sz="4000" dirty="0" smtClean="0">
                <a:solidFill>
                  <a:schemeClr val="bg1"/>
                </a:solidFill>
              </a:rPr>
              <a:t>He became a forgiving rather than revengeful person.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Joseph said to his brothers “You </a:t>
            </a:r>
            <a:r>
              <a:rPr lang="en-US" sz="4000" dirty="0">
                <a:solidFill>
                  <a:schemeClr val="bg1"/>
                </a:solidFill>
              </a:rPr>
              <a:t>intended to harm me, but God intended it for good, to accomplish what is now being done, the saving of many </a:t>
            </a:r>
            <a:r>
              <a:rPr lang="en-US" sz="4000" dirty="0" smtClean="0">
                <a:solidFill>
                  <a:schemeClr val="bg1"/>
                </a:solidFill>
              </a:rPr>
              <a:t>lives.”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4" y="1810477"/>
            <a:ext cx="5608849" cy="450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1" y="1889456"/>
            <a:ext cx="5157690" cy="4424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740" y="425103"/>
            <a:ext cx="450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230563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Tapestry: ugly &amp; makes no sense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When God is working on us.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3939" y="304568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Reverse side: beautiful that makes sense.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After God completes His work and always on the hind sight.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782</Words>
  <Application>Microsoft Office PowerPoint</Application>
  <PresentationFormat>Widescreen</PresentationFormat>
  <Paragraphs>79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Great Lessons – Great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Lessons – Great Lives</dc:title>
  <dc:creator>Admin</dc:creator>
  <cp:lastModifiedBy>Admin</cp:lastModifiedBy>
  <cp:revision>57</cp:revision>
  <dcterms:created xsi:type="dcterms:W3CDTF">2025-09-30T09:18:50Z</dcterms:created>
  <dcterms:modified xsi:type="dcterms:W3CDTF">2025-10-26T08:40:08Z</dcterms:modified>
</cp:coreProperties>
</file>