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E3C6F-15EB-9CEF-728D-B3CF2D544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9CDA6-CAF9-DA24-32A0-E25E2A08C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6671D-F0AF-0367-8784-32A7768D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DDF3-7B54-4A7B-B909-FF87229367F3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50C59-97C5-DBBA-97F6-F36175010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97024-DCDA-DBFA-D21F-7EE192E7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271A-48D9-4ACB-8E66-58705B8E7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61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C3883-C207-8540-7E95-A978E1503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94494-ADFA-6C74-F496-6A571D81D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3CF6B-B97A-ED4E-83FE-97B35D66C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DDF3-7B54-4A7B-B909-FF87229367F3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D1671-D897-A4B6-5CFE-5795AC79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8BCA9-E4BC-B1C6-F0C4-85DDA2C3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271A-48D9-4ACB-8E66-58705B8E7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3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5775D0-6434-FFFB-21A7-5484E9666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6D488-9AC5-9A66-731C-55268AA2B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246E9-A1F8-DDAE-4A60-E5DC00BB5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DDF3-7B54-4A7B-B909-FF87229367F3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1C6A0-9351-F62C-BBFB-55E268849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0B493-4B00-F29F-E5A2-79D9014EB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271A-48D9-4ACB-8E66-58705B8E7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10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64A9-C70C-A4DA-7490-C81C8F78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676C0-4A0E-2E71-A72D-F9C553FB1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9B176-4CB9-A4FF-05DE-E2425383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DDF3-7B54-4A7B-B909-FF87229367F3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24F93-4DC9-486A-BDC7-A8B10A63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19FE5-B865-01F5-B2FC-3B71DB4E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271A-48D9-4ACB-8E66-58705B8E7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81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C177E-8284-E983-CFDA-85CBF326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5F85E-3C06-2D1B-84EB-DA5078D55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59337-EB18-B9D7-42F6-3E41AE2CD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DDF3-7B54-4A7B-B909-FF87229367F3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D48FE-2237-BA49-8957-24E65BDA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E5BBA-4EDA-B54E-7A16-37642705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271A-48D9-4ACB-8E66-58705B8E7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93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A9C80-AB75-A4A0-F054-A6FC3009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2DF04-2E79-3B02-184D-8BB64CEED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3016A-0041-5822-8B6E-41A2CD9AB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17740-F437-072B-A955-9A986A90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DDF3-7B54-4A7B-B909-FF87229367F3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2B376-F994-F5D8-84DB-9F9624D64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81C5D-0722-C3CA-A26A-F26B891A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271A-48D9-4ACB-8E66-58705B8E7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33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99D6-F3B6-4AB0-73FE-09DF936A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5B12C-A5FB-5CD1-A4D0-34195F137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B36F4-BD0B-61D8-81A8-0BE9AE8DB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6C2DC7-C7D4-EB70-3B83-EB041C239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CA922-A8E0-E4EC-AC04-D88A093FC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EDEBAD-C719-B02A-CB3E-DE268ADDF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DDF3-7B54-4A7B-B909-FF87229367F3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013A3D-1C4C-DCC1-889E-962692D9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E53BC7-B742-50F5-FA5A-E0D323DC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271A-48D9-4ACB-8E66-58705B8E7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99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26364-4398-C85B-A9D6-61AFAA90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6EE5F8-82F2-4F4F-CE01-71546AC9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DDF3-7B54-4A7B-B909-FF87229367F3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3B54F0-A52D-BB5E-3B82-7BC56A07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5EF90-1753-CFF0-BBD7-3E1B1EFF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271A-48D9-4ACB-8E66-58705B8E7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93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0359D4-0A84-0E3C-DF4B-91A870BCC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DDF3-7B54-4A7B-B909-FF87229367F3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04439-4237-944B-D698-E2F552D3A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1B766-E8F7-0188-3660-6B9D706E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271A-48D9-4ACB-8E66-58705B8E7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52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1B83-DE54-4FC3-38AB-95E77C581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C3898-0CE9-C861-DF4F-1474B8C76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7FA5A-ADE2-F558-A049-AD7585EB3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E079E-55AD-B5D3-3624-B2F9C586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DDF3-7B54-4A7B-B909-FF87229367F3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08D42-F56D-E464-2AFB-FD0A6B88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F00F2-FEBE-CB77-86E2-A8E24E44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271A-48D9-4ACB-8E66-58705B8E7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77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BC98-A448-A613-495E-5E731127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1E9369-C627-2442-C5FD-840A7C29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A4E15-20CE-3594-66D6-6EFD94F05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83A6C-1D8B-80E1-D5A6-0782B8B79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DDF3-7B54-4A7B-B909-FF87229367F3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3C556-1566-2014-9684-92F3B231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3A725-6A4B-7B2A-0288-4B1887CE2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271A-48D9-4ACB-8E66-58705B8E7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10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6FD03B-E477-E2A9-3709-5CFFA6EFF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0C647-AC84-0F37-E322-30BCE009D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0F18C-A105-4873-33FD-578F05842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A5DDF3-7B54-4A7B-B909-FF87229367F3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601D4-64D3-8383-07CA-BC2F1A749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80FE6-E335-FFBE-9086-24E0350CA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A9271A-48D9-4ACB-8E66-58705B8E7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76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Worst Sounds in the World: Top Annoying Noises Ranked">
            <a:extLst>
              <a:ext uri="{FF2B5EF4-FFF2-40B4-BE49-F238E27FC236}">
                <a16:creationId xmlns:a16="http://schemas.microsoft.com/office/drawing/2014/main" id="{A8B9D2A4-B171-BFC5-E082-E547276F35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0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F8001-BF67-4D3D-FFB5-40B65B087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6" y="6214530"/>
            <a:ext cx="4284418" cy="321736"/>
          </a:xfrm>
        </p:spPr>
        <p:txBody>
          <a:bodyPr anchor="b">
            <a:normAutofit fontScale="90000"/>
          </a:bodyPr>
          <a:lstStyle/>
          <a:p>
            <a:pPr algn="l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72C6B7-6498-B3D1-ED98-FED65BF89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9465" y="6214525"/>
            <a:ext cx="4305856" cy="321733"/>
          </a:xfrm>
        </p:spPr>
        <p:txBody>
          <a:bodyPr anchor="b">
            <a:normAutofit lnSpcReduction="10000"/>
          </a:bodyPr>
          <a:lstStyle/>
          <a:p>
            <a:pPr algn="r"/>
            <a:endParaRPr lang="en-GB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F53E8-4C17-C6FF-01C0-C7F4558041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519"/>
          <a:stretch>
            <a:fillRect/>
          </a:stretch>
        </p:blipFill>
        <p:spPr>
          <a:xfrm>
            <a:off x="1155556" y="637761"/>
            <a:ext cx="9889765" cy="557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3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EA02A3-71AF-5D93-5F33-94F0173EC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3786" y="13572"/>
            <a:ext cx="6844428" cy="684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1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94A5640-EE59-C02B-E9DF-DDBFD1C66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85" r="1" b="1"/>
          <a:stretch>
            <a:fillRect/>
          </a:stretch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5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5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E1737C-7F20-D787-F0F2-C62B996BF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2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68761B-AA1B-00C2-1821-C2199E16F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202" r="7618" b="1"/>
          <a:stretch>
            <a:fillRect/>
          </a:stretch>
        </p:blipFill>
        <p:spPr>
          <a:xfrm>
            <a:off x="1905836" y="457200"/>
            <a:ext cx="838032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E03A5FD-CC0E-C7D2-1665-5C1366A71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128" y="457200"/>
            <a:ext cx="893774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01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D00A80-BD3F-B861-16C2-9AE659D6A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9649D-F971-286B-A20E-0C5B8899B2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84D3B-41F2-F80B-CBDB-A21CD4CE4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52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71C72-1118-7DE1-1215-44B3405A8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1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Fisk</dc:creator>
  <cp:lastModifiedBy>Tom Fisk</cp:lastModifiedBy>
  <cp:revision>2</cp:revision>
  <dcterms:created xsi:type="dcterms:W3CDTF">2026-05-08T13:08:56Z</dcterms:created>
  <dcterms:modified xsi:type="dcterms:W3CDTF">2026-05-15T14:29:07Z</dcterms:modified>
</cp:coreProperties>
</file>