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E3C6F-15EB-9CEF-728D-B3CF2D544D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49CDA6-CAF9-DA24-32A0-E25E2A08C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66671D-F0AF-0367-8784-32A7768DB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5DDF3-7B54-4A7B-B909-FF87229367F3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E50C59-97C5-DBBA-97F6-F36175010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97024-DCDA-DBFA-D21F-7EE192E79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9271A-48D9-4ACB-8E66-58705B8E7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618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C3883-C207-8540-7E95-A978E1503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694494-ADFA-6C74-F496-6A571D81D3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F3CF6B-B97A-ED4E-83FE-97B35D66C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5DDF3-7B54-4A7B-B909-FF87229367F3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CD1671-D897-A4B6-5CFE-5795AC796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D8BCA9-E4BC-B1C6-F0C4-85DDA2C3E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9271A-48D9-4ACB-8E66-58705B8E7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33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5775D0-6434-FFFB-21A7-5484E96660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46D488-9AC5-9A66-731C-55268AA2B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9246E9-A1F8-DDAE-4A60-E5DC00BB5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5DDF3-7B54-4A7B-B909-FF87229367F3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1C6A0-9351-F62C-BBFB-55E268849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30B493-4B00-F29F-E5A2-79D9014EB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9271A-48D9-4ACB-8E66-58705B8E7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101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464A9-C70C-A4DA-7490-C81C8F784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676C0-4A0E-2E71-A72D-F9C553FB1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C9B176-4CB9-A4FF-05DE-E2425383E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5DDF3-7B54-4A7B-B909-FF87229367F3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24F93-4DC9-486A-BDC7-A8B10A639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19FE5-B865-01F5-B2FC-3B71DB4EB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9271A-48D9-4ACB-8E66-58705B8E7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1817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C177E-8284-E983-CFDA-85CBF326B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B5F85E-3C06-2D1B-84EB-DA5078D555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59337-EB18-B9D7-42F6-3E41AE2CD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5DDF3-7B54-4A7B-B909-FF87229367F3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D48FE-2237-BA49-8957-24E65BDAE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6E5BBA-4EDA-B54E-7A16-37642705E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9271A-48D9-4ACB-8E66-58705B8E7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930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A9C80-AB75-A4A0-F054-A6FC3009E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2DF04-2E79-3B02-184D-8BB64CEEDB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C3016A-0041-5822-8B6E-41A2CD9ABD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A17740-F437-072B-A955-9A986A90B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5DDF3-7B54-4A7B-B909-FF87229367F3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32B376-F994-F5D8-84DB-9F9624D64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F81C5D-0722-C3CA-A26A-F26B891A0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9271A-48D9-4ACB-8E66-58705B8E7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7331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999D6-F3B6-4AB0-73FE-09DF936AF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35B12C-A5FB-5CD1-A4D0-34195F137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6B36F4-BD0B-61D8-81A8-0BE9AE8DB9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6C2DC7-C7D4-EB70-3B83-EB041C2394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8CA922-A8E0-E4EC-AC04-D88A093FCC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EDEBAD-C719-B02A-CB3E-DE268ADDF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5DDF3-7B54-4A7B-B909-FF87229367F3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013A3D-1C4C-DCC1-889E-962692D90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E53BC7-B742-50F5-FA5A-E0D323DC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9271A-48D9-4ACB-8E66-58705B8E7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5994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26364-4398-C85B-A9D6-61AFAA907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6EE5F8-82F2-4F4F-CE01-71546AC9E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5DDF3-7B54-4A7B-B909-FF87229367F3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3B54F0-A52D-BB5E-3B82-7BC56A072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F5EF90-1753-CFF0-BBD7-3E1B1EFF8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9271A-48D9-4ACB-8E66-58705B8E7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7937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0359D4-0A84-0E3C-DF4B-91A870BCC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5DDF3-7B54-4A7B-B909-FF87229367F3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104439-4237-944B-D698-E2F552D3A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01B766-E8F7-0188-3660-6B9D706E3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9271A-48D9-4ACB-8E66-58705B8E7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522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41B83-DE54-4FC3-38AB-95E77C581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C3898-0CE9-C861-DF4F-1474B8C76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87FA5A-ADE2-F558-A049-AD7585EB3A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FE079E-55AD-B5D3-3624-B2F9C5861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5DDF3-7B54-4A7B-B909-FF87229367F3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E08D42-F56D-E464-2AFB-FD0A6B880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FF00F2-FEBE-CB77-86E2-A8E24E445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9271A-48D9-4ACB-8E66-58705B8E7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773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FBC98-A448-A613-495E-5E7311277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1E9369-C627-2442-C5FD-840A7C2959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2A4E15-20CE-3594-66D6-6EFD94F058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A83A6C-1D8B-80E1-D5A6-0782B8B79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5DDF3-7B54-4A7B-B909-FF87229367F3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3C556-1566-2014-9684-92F3B2315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93A725-6A4B-7B2A-0288-4B1887CE2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9271A-48D9-4ACB-8E66-58705B8E7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1105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6FD03B-E477-E2A9-3709-5CFFA6EFF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A0C647-AC84-0F37-E322-30BCE009D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0F18C-A105-4873-33FD-578F058421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A5DDF3-7B54-4A7B-B909-FF87229367F3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601D4-64D3-8383-07CA-BC2F1A7490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80FE6-E335-FFBE-9086-24E0350CA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A9271A-48D9-4ACB-8E66-58705B8E71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761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Worst Sounds in the World: Top Annoying Noises Ranked">
            <a:extLst>
              <a:ext uri="{FF2B5EF4-FFF2-40B4-BE49-F238E27FC236}">
                <a16:creationId xmlns:a16="http://schemas.microsoft.com/office/drawing/2014/main" id="{A8B9D2A4-B171-BFC5-E082-E547276F35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908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6083447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4F8001-BF67-4D3D-FFB5-40B65B087E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5556" y="6214530"/>
            <a:ext cx="4284418" cy="321736"/>
          </a:xfrm>
        </p:spPr>
        <p:txBody>
          <a:bodyPr anchor="b">
            <a:normAutofit fontScale="90000"/>
          </a:bodyPr>
          <a:lstStyle/>
          <a:p>
            <a:pPr algn="l"/>
            <a:endParaRPr lang="en-GB" sz="180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599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72C6B7-6498-B3D1-ED98-FED65BF89C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39465" y="6214525"/>
            <a:ext cx="4305856" cy="321733"/>
          </a:xfrm>
        </p:spPr>
        <p:txBody>
          <a:bodyPr anchor="b">
            <a:normAutofit lnSpcReduction="10000"/>
          </a:bodyPr>
          <a:lstStyle/>
          <a:p>
            <a:pPr algn="r"/>
            <a:endParaRPr lang="en-GB"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AF53E8-4C17-C6FF-01C0-C7F4558041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519"/>
          <a:stretch>
            <a:fillRect/>
          </a:stretch>
        </p:blipFill>
        <p:spPr>
          <a:xfrm>
            <a:off x="1155556" y="637761"/>
            <a:ext cx="9889765" cy="557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139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5EA02A3-71AF-5D93-5F33-94F0173EC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3786" y="13572"/>
            <a:ext cx="6844428" cy="684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1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D55A19D-297C-4231-AD1F-08EF9B4AA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BAB6C56-3D38-4923-996E-BD474BBB9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72668" y="1090453"/>
            <a:ext cx="9465232" cy="5238271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0CD21DB-082D-417D-A5AB-FC838AF9D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72668" y="1090453"/>
            <a:ext cx="9465232" cy="5238271"/>
          </a:xfrm>
          <a:prstGeom prst="rect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94A5640-EE59-C02B-E9DF-DDBFD1C66B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85" r="1" b="1"/>
          <a:stretch>
            <a:fillRect/>
          </a:stretch>
        </p:blipFill>
        <p:spPr>
          <a:xfrm>
            <a:off x="1280667" y="677668"/>
            <a:ext cx="9630666" cy="541725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25" name="Graphic 212">
            <a:extLst>
              <a:ext uri="{FF2B5EF4-FFF2-40B4-BE49-F238E27FC236}">
                <a16:creationId xmlns:a16="http://schemas.microsoft.com/office/drawing/2014/main" id="{7BD8AB83-2763-4392-B4B9-049CDF1F6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73609" y="168141"/>
            <a:ext cx="1009111" cy="1009111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7" name="Graphic 212">
            <a:extLst>
              <a:ext uri="{FF2B5EF4-FFF2-40B4-BE49-F238E27FC236}">
                <a16:creationId xmlns:a16="http://schemas.microsoft.com/office/drawing/2014/main" id="{480F071C-C35C-4CE1-8EE5-8ED96E2F4E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73609" y="168141"/>
            <a:ext cx="1009111" cy="1009111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D97FAB4-59E0-4E65-B50B-867B14D2A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460" y="4428611"/>
            <a:ext cx="565207" cy="565207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D578F4B-2751-4FC2-8853-FAC5C5913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460" y="4428611"/>
            <a:ext cx="565207" cy="565207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156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0E1737C-7F20-D787-F0F2-C62B996BF5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526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268761B-AA1B-00C2-1821-C2199E16FB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202" r="7618" b="1"/>
          <a:stretch>
            <a:fillRect/>
          </a:stretch>
        </p:blipFill>
        <p:spPr>
          <a:xfrm>
            <a:off x="1905836" y="457200"/>
            <a:ext cx="8380328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93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4E03A5FD-CC0E-C7D2-1665-5C1366A71D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7128" y="457200"/>
            <a:ext cx="8937744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101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D00A80-BD3F-B861-16C2-9AE659D6A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89649D-F971-286B-A20E-0C5B8899B2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250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84D3B-41F2-F80B-CBDB-A21CD4CE47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endParaRPr lang="en-GB" sz="52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B71C72-1118-7DE1-1215-44B3405A89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51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10160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 Fisk</dc:creator>
  <cp:lastModifiedBy>Tom Fisk</cp:lastModifiedBy>
  <cp:revision>2</cp:revision>
  <dcterms:created xsi:type="dcterms:W3CDTF">2026-05-08T13:08:56Z</dcterms:created>
  <dcterms:modified xsi:type="dcterms:W3CDTF">2026-05-15T14:29:07Z</dcterms:modified>
</cp:coreProperties>
</file>