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5" r:id="rId2"/>
    <p:sldId id="269" r:id="rId3"/>
    <p:sldId id="276" r:id="rId4"/>
    <p:sldId id="277" r:id="rId5"/>
    <p:sldId id="278" r:id="rId6"/>
    <p:sldId id="270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57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1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8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94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070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51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0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4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69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87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1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3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DD359-E361-F949-8FB9-A49D2B367B13}" type="datetimeFigureOut">
              <a:rPr lang="en-US" smtClean="0"/>
              <a:t>26/09/2025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7BF9E-F83A-4441-BABC-E88159FD6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036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creenshot 2025-09-26 at 01.22.36.png" descr="Screenshot 2025-09-26 at 01.22.36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47135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2222345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FFFF"/>
                </a:solidFill>
              </a:rPr>
              <a:t>Jesus is the ultimate friend</a:t>
            </a:r>
            <a:endParaRPr lang="en-US" sz="4000" b="1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708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259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2222345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rgbClr val="FFFFFF"/>
                </a:solidFill>
              </a:rPr>
              <a:t>‘the Lord was by my side’</a:t>
            </a:r>
            <a:endParaRPr lang="en-US" sz="4000" b="1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127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6964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1768798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4000" dirty="0">
                <a:solidFill>
                  <a:srgbClr val="FFFFFF"/>
                </a:solidFill>
              </a:rPr>
              <a:t>“</a:t>
            </a:r>
            <a:r>
              <a:rPr lang="en-US" sz="4000" dirty="0">
                <a:solidFill>
                  <a:srgbClr val="FFFFFF"/>
                </a:solidFill>
              </a:rPr>
              <a:t>Do your best to get here before winter.” </a:t>
            </a:r>
            <a:endParaRPr lang="en-US" sz="4000" dirty="0" smtClean="0">
              <a:solidFill>
                <a:srgbClr val="FFFFFF"/>
              </a:solidFill>
            </a:endParaRPr>
          </a:p>
          <a:p>
            <a:pPr algn="ctr"/>
            <a:endParaRPr lang="en-US" sz="4000" b="1" dirty="0">
              <a:solidFill>
                <a:srgbClr val="FFFFFF"/>
              </a:solidFill>
            </a:endParaRPr>
          </a:p>
          <a:p>
            <a:pPr algn="ctr"/>
            <a:r>
              <a:rPr lang="en-US" sz="4000" b="1" dirty="0" smtClean="0">
                <a:solidFill>
                  <a:srgbClr val="FFFFFF"/>
                </a:solidFill>
              </a:rPr>
              <a:t>2 </a:t>
            </a:r>
            <a:r>
              <a:rPr lang="en-US" sz="4000" b="1" dirty="0">
                <a:solidFill>
                  <a:srgbClr val="FFFFFF"/>
                </a:solidFill>
              </a:rPr>
              <a:t>Timothy 4:21 </a:t>
            </a:r>
            <a:endParaRPr lang="en-GB" sz="4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063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23808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Life is a struggle</a:t>
            </a:r>
          </a:p>
          <a:p>
            <a:pPr marL="514350" indent="-514350" algn="ctr">
              <a:buAutoNum type="arabicPeriod"/>
            </a:pPr>
            <a:endParaRPr lang="en-US" sz="3200" dirty="0">
              <a:solidFill>
                <a:srgbClr val="FFFFFF"/>
              </a:solidFill>
            </a:endParaRPr>
          </a:p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Death is an adventure</a:t>
            </a:r>
          </a:p>
          <a:p>
            <a:pPr marL="514350" indent="-514350" algn="ctr">
              <a:buAutoNum type="arabicPeriod"/>
            </a:pPr>
            <a:endParaRPr lang="en-US" sz="3200" dirty="0">
              <a:solidFill>
                <a:srgbClr val="FFFFFF"/>
              </a:solidFill>
            </a:endParaRPr>
          </a:p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History is a masterpiece</a:t>
            </a:r>
          </a:p>
          <a:p>
            <a:pPr marL="514350" indent="-514350" algn="ctr">
              <a:buAutoNum type="arabicPeriod"/>
            </a:pPr>
            <a:endParaRPr lang="en-US" sz="3200" dirty="0">
              <a:solidFill>
                <a:srgbClr val="FFFFFF"/>
              </a:solidFill>
            </a:endParaRPr>
          </a:p>
          <a:p>
            <a:pPr marL="514350" indent="-514350" algn="ctr">
              <a:buAutoNum type="arabicPeriod"/>
            </a:pPr>
            <a:r>
              <a:rPr lang="en-US" sz="3200" b="1" dirty="0" smtClean="0">
                <a:solidFill>
                  <a:srgbClr val="FFFFFF"/>
                </a:solidFill>
              </a:rPr>
              <a:t>The Gospel can’t be stopped</a:t>
            </a:r>
          </a:p>
        </p:txBody>
      </p:sp>
    </p:spTree>
    <p:extLst>
      <p:ext uri="{BB962C8B-B14F-4D97-AF65-F5344CB8AC3E}">
        <p14:creationId xmlns:p14="http://schemas.microsoft.com/office/powerpoint/2010/main" val="3717612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845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2222345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FFFF"/>
                </a:solidFill>
              </a:rPr>
              <a:t>It’s Unstoppab</a:t>
            </a:r>
            <a:r>
              <a:rPr lang="en-US" sz="4000" b="1" dirty="0" smtClean="0">
                <a:solidFill>
                  <a:srgbClr val="FFFFFF"/>
                </a:solidFill>
              </a:rPr>
              <a:t>le!</a:t>
            </a:r>
            <a:endParaRPr lang="en-US" sz="4000" b="1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94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807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23808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Life is a struggle</a:t>
            </a:r>
          </a:p>
          <a:p>
            <a:pPr marL="514350" indent="-514350" algn="ctr">
              <a:buAutoNum type="arabicPeriod"/>
            </a:pPr>
            <a:endParaRPr lang="en-US" sz="3200" dirty="0">
              <a:solidFill>
                <a:srgbClr val="FFFFFF"/>
              </a:solidFill>
            </a:endParaRPr>
          </a:p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Death is an adventure</a:t>
            </a:r>
          </a:p>
          <a:p>
            <a:pPr marL="514350" indent="-514350" algn="ctr">
              <a:buAutoNum type="arabicPeriod"/>
            </a:pPr>
            <a:endParaRPr lang="en-US" sz="3200" dirty="0">
              <a:solidFill>
                <a:srgbClr val="FFFFFF"/>
              </a:solidFill>
            </a:endParaRPr>
          </a:p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History is a masterpiece</a:t>
            </a:r>
          </a:p>
          <a:p>
            <a:pPr marL="514350" indent="-514350" algn="ctr">
              <a:buAutoNum type="arabicPeriod"/>
            </a:pPr>
            <a:endParaRPr lang="en-US" sz="3200" dirty="0">
              <a:solidFill>
                <a:srgbClr val="FFFFFF"/>
              </a:solidFill>
            </a:endParaRPr>
          </a:p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FFFF"/>
                </a:solidFill>
              </a:rPr>
              <a:t>The Gospel can’t be stopped</a:t>
            </a:r>
          </a:p>
          <a:p>
            <a:pPr marL="514350" indent="-514350" algn="ctr">
              <a:buAutoNum type="arabicPeriod"/>
            </a:pPr>
            <a:endParaRPr lang="en-US" sz="3200" dirty="0">
              <a:solidFill>
                <a:srgbClr val="FFFFFF"/>
              </a:solidFill>
            </a:endParaRPr>
          </a:p>
          <a:p>
            <a:pPr marL="514350" indent="-514350" algn="ctr">
              <a:buAutoNum type="arabicPeriod"/>
            </a:pPr>
            <a:r>
              <a:rPr lang="en-GB" sz="3200" b="1" dirty="0" smtClean="0">
                <a:solidFill>
                  <a:srgbClr val="FFFFFF"/>
                </a:solidFill>
              </a:rPr>
              <a:t>Ultimately, in the end, you only need one thing</a:t>
            </a:r>
            <a:endParaRPr lang="en-GB" sz="32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612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1938878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</a:rPr>
              <a:t>“But the Lord stood at my side and gave me strength…”</a:t>
            </a:r>
            <a:endParaRPr lang="en-US" sz="40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369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1337929"/>
            <a:ext cx="914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FFFF"/>
                </a:solidFill>
              </a:rPr>
              <a:t>“</a:t>
            </a:r>
            <a:r>
              <a:rPr lang="en-US" sz="4000" dirty="0">
                <a:solidFill>
                  <a:srgbClr val="FFFFFF"/>
                </a:solidFill>
              </a:rPr>
              <a:t>… there is a friend who sticks closer than a brother.” </a:t>
            </a:r>
            <a:endParaRPr lang="en-US" sz="4000" dirty="0" smtClean="0">
              <a:solidFill>
                <a:srgbClr val="FFFFFF"/>
              </a:solidFill>
            </a:endParaRPr>
          </a:p>
          <a:p>
            <a:pPr algn="ctr"/>
            <a:endParaRPr lang="en-US" sz="4000" dirty="0">
              <a:solidFill>
                <a:srgbClr val="FFFFFF"/>
              </a:solidFill>
            </a:endParaRPr>
          </a:p>
          <a:p>
            <a:pPr algn="ctr"/>
            <a:r>
              <a:rPr lang="de-DE" sz="4000" b="1" dirty="0" err="1" smtClean="0">
                <a:solidFill>
                  <a:srgbClr val="FFFFFF"/>
                </a:solidFill>
              </a:rPr>
              <a:t>Proverbs</a:t>
            </a:r>
            <a:r>
              <a:rPr lang="de-DE" sz="4000" b="1" dirty="0" smtClean="0">
                <a:solidFill>
                  <a:srgbClr val="FFFFFF"/>
                </a:solidFill>
              </a:rPr>
              <a:t> </a:t>
            </a:r>
            <a:r>
              <a:rPr lang="de-DE" sz="4000" b="1" dirty="0">
                <a:solidFill>
                  <a:srgbClr val="FFFFFF"/>
                </a:solidFill>
              </a:rPr>
              <a:t>18:24</a:t>
            </a:r>
            <a:r>
              <a:rPr lang="en-US" sz="4000" b="1" dirty="0">
                <a:solidFill>
                  <a:srgbClr val="FFFFFF"/>
                </a:solidFill>
              </a:rPr>
              <a:t> </a:t>
            </a:r>
            <a:endParaRPr lang="en-US" sz="4000" b="1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76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25-09-26 at 01.28.5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47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109</Words>
  <Application>Microsoft Macintosh PowerPoint</Application>
  <PresentationFormat>On-screen Show (16:9)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frinton free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marlowe</dc:creator>
  <cp:lastModifiedBy>ben marlowe</cp:lastModifiedBy>
  <cp:revision>4</cp:revision>
  <dcterms:created xsi:type="dcterms:W3CDTF">2025-09-26T00:27:25Z</dcterms:created>
  <dcterms:modified xsi:type="dcterms:W3CDTF">2025-09-26T01:02:47Z</dcterms:modified>
</cp:coreProperties>
</file>