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1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1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6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3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06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5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14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0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0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2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6/19/2026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9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F2A61-5CD8-EA39-A33C-641F0A99AE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6089" b="17674"/>
          <a:stretch>
            <a:fillRect/>
          </a:stretch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F0586C3-A19F-D214-ABDE-30AD5B666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7342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1F033-7D20-0B43-3CFE-9482007A1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8161" y="2211978"/>
            <a:ext cx="3535679" cy="1425728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Romans 5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C2B2C-39D2-A2AB-4EAF-1680A49A5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4249360"/>
            <a:ext cx="3048000" cy="87758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‘Christ died for the ungodly’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3" y="395468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5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258B98-3BD5-0A20-B0E7-944EAEB2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74AEE6-9CA7-5247-DC34-99634247D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hopscotch on a sidewalk">
            <a:extLst>
              <a:ext uri="{FF2B5EF4-FFF2-40B4-BE49-F238E27FC236}">
                <a16:creationId xmlns:a16="http://schemas.microsoft.com/office/drawing/2014/main" id="{4232EC31-EF6B-6C62-3344-066B63B8AC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7106" b="8644"/>
          <a:stretch>
            <a:fillRect/>
          </a:stretch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D0A0432-F95F-6441-CC5D-B6BB755FA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42985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F0586C3-A19F-D214-ABDE-30AD5B666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7342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49114-5DB2-755E-2C3B-E2BB85D9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161" y="2211978"/>
            <a:ext cx="3535679" cy="1425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New 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93B4B-83C3-B46D-2677-EAE1D77D0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249360"/>
            <a:ext cx="3048000" cy="8775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/>
              <a:t>Verse 1-5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258B98-3BD5-0A20-B0E7-944EAEB2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4AEE6-9CA7-5247-DC34-99634247D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F55FD1-95FA-98DA-84AA-145D29A53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88211-3C7E-46CF-7BED-DED63F1BD7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AC9EE06-57AF-0FF5-450C-2A606C23B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375140"/>
            <a:ext cx="12192000" cy="4488388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61814">
                <a:schemeClr val="accent1">
                  <a:lumMod val="60000"/>
                  <a:lumOff val="40000"/>
                  <a:alpha val="89000"/>
                </a:schemeClr>
              </a:gs>
              <a:gs pos="94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D66234-59BE-29A5-4319-53C359BA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404558"/>
            <a:ext cx="7355457" cy="15601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New Rescue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DF317-F1B0-838E-ACF5-B8A70F943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5610250"/>
            <a:ext cx="7172325" cy="7560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/>
              <a:t>Verses 6-11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6825" y="5292529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62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29BA-35AF-3B23-9C7D-9026F4326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Reign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F026B-91FF-C3D1-1F4A-2498B209A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Verses 12-21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Royal crowns for kings and princes encrusted with diamonds, 26198102 ...">
            <a:extLst>
              <a:ext uri="{FF2B5EF4-FFF2-40B4-BE49-F238E27FC236}">
                <a16:creationId xmlns:a16="http://schemas.microsoft.com/office/drawing/2014/main" id="{A4F04DCF-7D3F-7AB9-9090-4A9054E27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943" y="1243692"/>
            <a:ext cx="8741229" cy="437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74AEE6-9CA7-5247-DC34-99634247D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26DD882-9EA6-DF4B-AF70-0C6166EA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B2E755-2902-3512-ABBE-E472FC038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15988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47B3-3035-1F9B-8C6B-688B2EF6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807" y="1037799"/>
            <a:ext cx="7714388" cy="32606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Blinded by your Grace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6A2EB7-6350-58C2-B619-F0C3C0C06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4" y="4595321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938275"/>
      </p:ext>
    </p:extLst>
  </p:cSld>
  <p:clrMapOvr>
    <a:masterClrMapping/>
  </p:clrMapOvr>
</p:sld>
</file>

<file path=ppt/theme/theme1.xml><?xml version="1.0" encoding="utf-8"?>
<a:theme xmlns:a="http://schemas.openxmlformats.org/drawingml/2006/main" name="AfterglowVTI">
  <a:themeElements>
    <a:clrScheme name="Custom 7">
      <a:dk1>
        <a:sysClr val="windowText" lastClr="000000"/>
      </a:dk1>
      <a:lt1>
        <a:sysClr val="window" lastClr="FFFFFF"/>
      </a:lt1>
      <a:dk2>
        <a:srgbClr val="0A2E36"/>
      </a:dk2>
      <a:lt2>
        <a:srgbClr val="E7E6E6"/>
      </a:lt2>
      <a:accent1>
        <a:srgbClr val="188659"/>
      </a:accent1>
      <a:accent2>
        <a:srgbClr val="A3A300"/>
      </a:accent2>
      <a:accent3>
        <a:srgbClr val="00ADA8"/>
      </a:accent3>
      <a:accent4>
        <a:srgbClr val="EA0440"/>
      </a:accent4>
      <a:accent5>
        <a:srgbClr val="92278F"/>
      </a:accent5>
      <a:accent6>
        <a:srgbClr val="E15BC1"/>
      </a:accent6>
      <a:hlink>
        <a:srgbClr val="188659"/>
      </a:hlink>
      <a:folHlink>
        <a:srgbClr val="EA0440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Trade Gothic Next Cond</vt:lpstr>
      <vt:lpstr>Trade Gothic Next Light</vt:lpstr>
      <vt:lpstr>AfterglowVTI</vt:lpstr>
      <vt:lpstr>Romans 5</vt:lpstr>
      <vt:lpstr>New Standing</vt:lpstr>
      <vt:lpstr>New Rescue</vt:lpstr>
      <vt:lpstr>New Reign</vt:lpstr>
      <vt:lpstr>Blinded by your Grace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Fisk</dc:creator>
  <cp:lastModifiedBy>Tom Fisk</cp:lastModifiedBy>
  <cp:revision>1</cp:revision>
  <dcterms:created xsi:type="dcterms:W3CDTF">2026-06-19T14:30:09Z</dcterms:created>
  <dcterms:modified xsi:type="dcterms:W3CDTF">2026-06-19T14:36:19Z</dcterms:modified>
</cp:coreProperties>
</file>