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72" r:id="rId3"/>
    <p:sldId id="256" r:id="rId4"/>
    <p:sldId id="259" r:id="rId5"/>
    <p:sldId id="265" r:id="rId6"/>
    <p:sldId id="266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DF47AA-9D16-42E6-B245-7DCED310D0B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DE314E-2014-4192-8E82-F53CF4AAA65A}">
      <dgm:prSet/>
      <dgm:spPr/>
      <dgm:t>
        <a:bodyPr/>
        <a:lstStyle/>
        <a:p>
          <a:r>
            <a:rPr lang="en-GB" b="1"/>
            <a:t>The Source</a:t>
          </a:r>
          <a:r>
            <a:rPr lang="en-GB"/>
            <a:t> — God of hope.</a:t>
          </a:r>
          <a:endParaRPr lang="en-US"/>
        </a:p>
      </dgm:t>
    </dgm:pt>
    <dgm:pt modelId="{597E61A7-F04E-4ECA-AAC8-97DB4A6C956A}" type="parTrans" cxnId="{33481EA5-EF1C-46C6-9382-998B552B18E9}">
      <dgm:prSet/>
      <dgm:spPr/>
      <dgm:t>
        <a:bodyPr/>
        <a:lstStyle/>
        <a:p>
          <a:endParaRPr lang="en-US"/>
        </a:p>
      </dgm:t>
    </dgm:pt>
    <dgm:pt modelId="{AE0D831B-52DC-4A4C-B3BA-9F030A4FF4D0}" type="sibTrans" cxnId="{33481EA5-EF1C-46C6-9382-998B552B18E9}">
      <dgm:prSet/>
      <dgm:spPr/>
      <dgm:t>
        <a:bodyPr/>
        <a:lstStyle/>
        <a:p>
          <a:endParaRPr lang="en-US"/>
        </a:p>
      </dgm:t>
    </dgm:pt>
    <dgm:pt modelId="{46A5DB7E-678D-4884-ABB1-F83EA64EAA23}">
      <dgm:prSet/>
      <dgm:spPr/>
      <dgm:t>
        <a:bodyPr/>
        <a:lstStyle/>
        <a:p>
          <a:r>
            <a:rPr lang="en-GB" b="1"/>
            <a:t>The Experience</a:t>
          </a:r>
          <a:r>
            <a:rPr lang="en-GB"/>
            <a:t> — Joy and peace through trust.</a:t>
          </a:r>
          <a:endParaRPr lang="en-US"/>
        </a:p>
      </dgm:t>
    </dgm:pt>
    <dgm:pt modelId="{BD71AE59-1557-47A4-925D-DBBBFC716F88}" type="parTrans" cxnId="{2B168E2C-99AB-4E55-A3EB-A0835F3CBEAE}">
      <dgm:prSet/>
      <dgm:spPr/>
      <dgm:t>
        <a:bodyPr/>
        <a:lstStyle/>
        <a:p>
          <a:endParaRPr lang="en-US"/>
        </a:p>
      </dgm:t>
    </dgm:pt>
    <dgm:pt modelId="{AED29CE7-FD8C-4415-95A8-C270349E930A}" type="sibTrans" cxnId="{2B168E2C-99AB-4E55-A3EB-A0835F3CBEAE}">
      <dgm:prSet/>
      <dgm:spPr/>
      <dgm:t>
        <a:bodyPr/>
        <a:lstStyle/>
        <a:p>
          <a:endParaRPr lang="en-US"/>
        </a:p>
      </dgm:t>
    </dgm:pt>
    <dgm:pt modelId="{CD2729C6-00F0-4077-9A5A-340F2284B1F4}">
      <dgm:prSet/>
      <dgm:spPr/>
      <dgm:t>
        <a:bodyPr/>
        <a:lstStyle/>
        <a:p>
          <a:r>
            <a:rPr lang="en-GB" b="1"/>
            <a:t>The Result</a:t>
          </a:r>
          <a:r>
            <a:rPr lang="en-GB"/>
            <a:t> — Overflowing hope by the Spirit’s power.</a:t>
          </a:r>
          <a:endParaRPr lang="en-US"/>
        </a:p>
      </dgm:t>
    </dgm:pt>
    <dgm:pt modelId="{201B1C31-0233-4B2A-93D0-1BEDB76FFD2F}" type="parTrans" cxnId="{36E8622C-5F34-42FF-AD48-90349818D170}">
      <dgm:prSet/>
      <dgm:spPr/>
      <dgm:t>
        <a:bodyPr/>
        <a:lstStyle/>
        <a:p>
          <a:endParaRPr lang="en-US"/>
        </a:p>
      </dgm:t>
    </dgm:pt>
    <dgm:pt modelId="{1D8CEC50-6B36-4BF1-814A-F683AFDCE032}" type="sibTrans" cxnId="{36E8622C-5F34-42FF-AD48-90349818D170}">
      <dgm:prSet/>
      <dgm:spPr/>
      <dgm:t>
        <a:bodyPr/>
        <a:lstStyle/>
        <a:p>
          <a:endParaRPr lang="en-US"/>
        </a:p>
      </dgm:t>
    </dgm:pt>
    <dgm:pt modelId="{3CD53CD0-C73C-4C48-90FD-F941FBD0188D}" type="pres">
      <dgm:prSet presAssocID="{89DF47AA-9D16-42E6-B245-7DCED310D0B9}" presName="linear" presStyleCnt="0">
        <dgm:presLayoutVars>
          <dgm:animLvl val="lvl"/>
          <dgm:resizeHandles val="exact"/>
        </dgm:presLayoutVars>
      </dgm:prSet>
      <dgm:spPr/>
    </dgm:pt>
    <dgm:pt modelId="{96FB3845-17B1-48E7-A894-0140F5E94418}" type="pres">
      <dgm:prSet presAssocID="{1EDE314E-2014-4192-8E82-F53CF4AAA65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ACA1AC-83C2-45AC-8079-3BEAEF8703A2}" type="pres">
      <dgm:prSet presAssocID="{AE0D831B-52DC-4A4C-B3BA-9F030A4FF4D0}" presName="spacer" presStyleCnt="0"/>
      <dgm:spPr/>
    </dgm:pt>
    <dgm:pt modelId="{D3C77482-B076-4761-A8B5-AD60F28B9C25}" type="pres">
      <dgm:prSet presAssocID="{46A5DB7E-678D-4884-ABB1-F83EA64EAA2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285226-E886-4B77-97A6-5D2A14659728}" type="pres">
      <dgm:prSet presAssocID="{AED29CE7-FD8C-4415-95A8-C270349E930A}" presName="spacer" presStyleCnt="0"/>
      <dgm:spPr/>
    </dgm:pt>
    <dgm:pt modelId="{3BE3F665-995D-4B65-995F-ACF49A6FCA65}" type="pres">
      <dgm:prSet presAssocID="{CD2729C6-00F0-4077-9A5A-340F2284B1F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6E8622C-5F34-42FF-AD48-90349818D170}" srcId="{89DF47AA-9D16-42E6-B245-7DCED310D0B9}" destId="{CD2729C6-00F0-4077-9A5A-340F2284B1F4}" srcOrd="2" destOrd="0" parTransId="{201B1C31-0233-4B2A-93D0-1BEDB76FFD2F}" sibTransId="{1D8CEC50-6B36-4BF1-814A-F683AFDCE032}"/>
    <dgm:cxn modelId="{2B168E2C-99AB-4E55-A3EB-A0835F3CBEAE}" srcId="{89DF47AA-9D16-42E6-B245-7DCED310D0B9}" destId="{46A5DB7E-678D-4884-ABB1-F83EA64EAA23}" srcOrd="1" destOrd="0" parTransId="{BD71AE59-1557-47A4-925D-DBBBFC716F88}" sibTransId="{AED29CE7-FD8C-4415-95A8-C270349E930A}"/>
    <dgm:cxn modelId="{8BECD27D-334E-4A1E-A9BC-5D8638CA4A46}" type="presOf" srcId="{89DF47AA-9D16-42E6-B245-7DCED310D0B9}" destId="{3CD53CD0-C73C-4C48-90FD-F941FBD0188D}" srcOrd="0" destOrd="0" presId="urn:microsoft.com/office/officeart/2005/8/layout/vList2"/>
    <dgm:cxn modelId="{3E9E818A-8957-45EB-85E6-6D92F806BFF4}" type="presOf" srcId="{CD2729C6-00F0-4077-9A5A-340F2284B1F4}" destId="{3BE3F665-995D-4B65-995F-ACF49A6FCA65}" srcOrd="0" destOrd="0" presId="urn:microsoft.com/office/officeart/2005/8/layout/vList2"/>
    <dgm:cxn modelId="{33481EA5-EF1C-46C6-9382-998B552B18E9}" srcId="{89DF47AA-9D16-42E6-B245-7DCED310D0B9}" destId="{1EDE314E-2014-4192-8E82-F53CF4AAA65A}" srcOrd="0" destOrd="0" parTransId="{597E61A7-F04E-4ECA-AAC8-97DB4A6C956A}" sibTransId="{AE0D831B-52DC-4A4C-B3BA-9F030A4FF4D0}"/>
    <dgm:cxn modelId="{069769DB-EFD3-444F-B08A-E842773CEF58}" type="presOf" srcId="{46A5DB7E-678D-4884-ABB1-F83EA64EAA23}" destId="{D3C77482-B076-4761-A8B5-AD60F28B9C25}" srcOrd="0" destOrd="0" presId="urn:microsoft.com/office/officeart/2005/8/layout/vList2"/>
    <dgm:cxn modelId="{7C208CE3-F80F-4967-B37D-2F7271D5CE0C}" type="presOf" srcId="{1EDE314E-2014-4192-8E82-F53CF4AAA65A}" destId="{96FB3845-17B1-48E7-A894-0140F5E94418}" srcOrd="0" destOrd="0" presId="urn:microsoft.com/office/officeart/2005/8/layout/vList2"/>
    <dgm:cxn modelId="{92566A61-7C62-44F2-BA0D-0DE795226B95}" type="presParOf" srcId="{3CD53CD0-C73C-4C48-90FD-F941FBD0188D}" destId="{96FB3845-17B1-48E7-A894-0140F5E94418}" srcOrd="0" destOrd="0" presId="urn:microsoft.com/office/officeart/2005/8/layout/vList2"/>
    <dgm:cxn modelId="{52F67EDD-F702-4D99-9C7D-A8DD08D5A592}" type="presParOf" srcId="{3CD53CD0-C73C-4C48-90FD-F941FBD0188D}" destId="{E8ACA1AC-83C2-45AC-8079-3BEAEF8703A2}" srcOrd="1" destOrd="0" presId="urn:microsoft.com/office/officeart/2005/8/layout/vList2"/>
    <dgm:cxn modelId="{81CCE250-F6E2-4DCF-82D2-5825806210E4}" type="presParOf" srcId="{3CD53CD0-C73C-4C48-90FD-F941FBD0188D}" destId="{D3C77482-B076-4761-A8B5-AD60F28B9C25}" srcOrd="2" destOrd="0" presId="urn:microsoft.com/office/officeart/2005/8/layout/vList2"/>
    <dgm:cxn modelId="{F1A4C870-BB27-4C7F-9E48-D0523201DA45}" type="presParOf" srcId="{3CD53CD0-C73C-4C48-90FD-F941FBD0188D}" destId="{3C285226-E886-4B77-97A6-5D2A14659728}" srcOrd="3" destOrd="0" presId="urn:microsoft.com/office/officeart/2005/8/layout/vList2"/>
    <dgm:cxn modelId="{A6030794-7292-4336-B2CD-E8364277D29B}" type="presParOf" srcId="{3CD53CD0-C73C-4C48-90FD-F941FBD0188D}" destId="{3BE3F665-995D-4B65-995F-ACF49A6FCA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B3845-17B1-48E7-A894-0140F5E94418}">
      <dsp:nvSpPr>
        <dsp:cNvPr id="0" name=""/>
        <dsp:cNvSpPr/>
      </dsp:nvSpPr>
      <dsp:spPr>
        <a:xfrm>
          <a:off x="0" y="3730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/>
            <a:t>The Source</a:t>
          </a:r>
          <a:r>
            <a:rPr lang="en-GB" sz="4300" kern="1200"/>
            <a:t> — God of hope.</a:t>
          </a:r>
          <a:endParaRPr lang="en-US" sz="4300" kern="1200"/>
        </a:p>
      </dsp:txBody>
      <dsp:txXfrm>
        <a:off x="83502" y="120811"/>
        <a:ext cx="6499829" cy="1543536"/>
      </dsp:txXfrm>
    </dsp:sp>
    <dsp:sp modelId="{D3C77482-B076-4761-A8B5-AD60F28B9C25}">
      <dsp:nvSpPr>
        <dsp:cNvPr id="0" name=""/>
        <dsp:cNvSpPr/>
      </dsp:nvSpPr>
      <dsp:spPr>
        <a:xfrm>
          <a:off x="0" y="187168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/>
            <a:t>The Experience</a:t>
          </a:r>
          <a:r>
            <a:rPr lang="en-GB" sz="4300" kern="1200"/>
            <a:t> — Joy and peace through trust.</a:t>
          </a:r>
          <a:endParaRPr lang="en-US" sz="4300" kern="1200"/>
        </a:p>
      </dsp:txBody>
      <dsp:txXfrm>
        <a:off x="83502" y="1955191"/>
        <a:ext cx="6499829" cy="1543536"/>
      </dsp:txXfrm>
    </dsp:sp>
    <dsp:sp modelId="{3BE3F665-995D-4B65-995F-ACF49A6FCA65}">
      <dsp:nvSpPr>
        <dsp:cNvPr id="0" name=""/>
        <dsp:cNvSpPr/>
      </dsp:nvSpPr>
      <dsp:spPr>
        <a:xfrm>
          <a:off x="0" y="370606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/>
            <a:t>The Result</a:t>
          </a:r>
          <a:r>
            <a:rPr lang="en-GB" sz="4300" kern="1200"/>
            <a:t> — Overflowing hope by the Spirit’s power.</a:t>
          </a:r>
          <a:endParaRPr lang="en-US" sz="4300" kern="1200"/>
        </a:p>
      </dsp:txBody>
      <dsp:txXfrm>
        <a:off x="83502" y="3789571"/>
        <a:ext cx="6499829" cy="1543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6ECB59-6C7B-4E5F-9E01-BF4634BCF9B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88C17-59B8-4CF5-9007-353CD2618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6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88C17-59B8-4CF5-9007-353CD26188D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54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5D751-E270-9238-947E-319BF1124C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60659-718C-6AB7-95A7-86616956E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34463-1D82-3B48-AAC9-3216778D3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8CB0E-FAF5-4512-68AA-B206E646E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5897C-2D89-5FD2-3CF9-B0EEFFFFF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008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6DB5B-A3F0-BBAC-FB2C-0E0848E62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3F0E1-31F2-D08E-D9BE-334B7E75E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0E20A-93BC-598D-1F1C-1CA45BBEA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F0DB00-DD7D-2421-98ED-713CECC9D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A217F-D43A-9146-84DE-9C4734C61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96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97FA5-E019-6F24-EA01-57FF1E6B4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3F15DC-5CAC-EA63-0E66-C5E58BAD1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91E75-A977-D241-1853-2B0F4AA81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EC84F-DF13-06BC-0612-6C96E09AE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7AB079-6827-3652-8AC0-1D9791807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853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F4800-9CAB-4492-5BA0-78DA16BA2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DCBD5-1F7C-41F7-11D6-4C334C1FED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68443-7E5A-401C-4BD0-E60F50E50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44A4E-A3CA-C885-8947-19F310E04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D13D0-0144-6999-470B-DB5021C85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64E7E2-CA20-82F5-8FF9-8D33F7863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22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E9A83-CD1B-CDD6-3894-FA0952E1B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E78CD-54A9-8972-625F-068822398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2B4E7E-9431-BAD9-3DF8-B564EA6D0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703C79-2AD6-7A58-C65D-67ED852019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CDA54A-B065-170D-E675-C519833597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6DE031-0111-5984-E23D-9178F878E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3D3E43-6C5C-4081-3046-7323220DC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8F4A43-9F02-607D-1210-3FF8D1C1E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40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D0FAB-14FA-8336-4E44-121479F0E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DEF703-8D0A-12AE-9D62-C9022D488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317916-FF2C-6931-03B7-A364D623A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0E1E45-6776-B8F0-4381-A2B0B162D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328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18391C-FF3B-59AA-F9D4-CD447FE78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7627D1-C0E4-FCE8-81A9-F72259A24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F0EAEE-627C-1DA9-0672-7807FC0A3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9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A81F8-DCC9-3925-ED7B-40D8A4D6E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A5F84-4000-4DA6-6EE2-9901F7A93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DE5933-3284-3E69-B161-C29A9AECC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E62000-BB89-DA8A-7A3F-37E8CEF16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48E7AA-8F7A-5476-5904-685533FF5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7573B-DBA3-7DB2-E21F-88173B02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621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1A01B-942A-18FB-5B9F-AA7A01676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20561B-7B52-6A94-AF94-D12F6CFFFE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27235-A6E4-23FF-81D4-BEF4603DE3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15BAA7-642A-C159-6768-491F8469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796EF0-D0B3-D639-D293-91879C123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4AF1C-2F12-2B32-62FE-3F7FB6C66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C2C1E-B524-F2C7-50A1-95800A113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22F36A-40E9-D4A1-B8A3-77A02DCB15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DB6C8-8DD9-9818-64EA-D5E1E1C7E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03E85-60AE-6CA8-AAE2-0FF443F50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CA77B-79D7-743F-7455-85EFC5BDB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372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25170-0DE8-DFF3-1993-96B88601A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90C191-8B3A-BE43-C17F-92E295973D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7194E-A004-7B22-B6A2-B388097B7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864F6-3E2C-60FA-4C41-D1123505F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298B1-E784-0578-9E1F-E02CCE7D9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89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8BAA86-1262-916A-4C21-AE1FE3BE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4D822-C8B2-F4DD-EB80-23D90137E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687F8-7889-25D1-9E3C-F46FBC2FF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518F27-C062-4CE4-8EF5-953AFB16E327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9D9BE-8CB8-5257-452F-0B2537337A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535FB-B230-FDEC-AB26-8D0F8F0D60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67B7B0-8865-4D8C-A305-6F603321F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899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89627-9C86-4FC3-DFD1-146486355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 Black" panose="020B0A04020102020204" pitchFamily="34" charset="0"/>
              </a:rPr>
              <a:t>Silence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375891-CB5E-D85D-0753-2FB49325B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Download Star Wars Movie Star Wars Episode IV: A New Hope 4k Ultra HD ...">
            <a:extLst>
              <a:ext uri="{FF2B5EF4-FFF2-40B4-BE49-F238E27FC236}">
                <a16:creationId xmlns:a16="http://schemas.microsoft.com/office/drawing/2014/main" id="{5F74A148-113A-A848-E100-6E072118F9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8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970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EA9FF-7511-686E-84DF-C9E5CAA4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EF2F17C-8382-1E4E-EE13-B2C4D2C942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6" y="448900"/>
            <a:ext cx="12154474" cy="6043976"/>
          </a:xfrm>
        </p:spPr>
      </p:pic>
    </p:spTree>
    <p:extLst>
      <p:ext uri="{BB962C8B-B14F-4D97-AF65-F5344CB8AC3E}">
        <p14:creationId xmlns:p14="http://schemas.microsoft.com/office/powerpoint/2010/main" val="2300173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CD7CD-9F9D-E5E6-FF04-34ABD548E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endParaRPr lang="en-GB" sz="2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6A7C7-3DF5-C7EC-01BF-CF80FDC4B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DA1D0-E894-DDB4-633F-568200578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8533" y="0"/>
            <a:ext cx="12462933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6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433D4D27-1FDB-DD6B-440F-E94E73314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82616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77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God of Hope - Trinity Church of the Nazarene">
            <a:extLst>
              <a:ext uri="{FF2B5EF4-FFF2-40B4-BE49-F238E27FC236}">
                <a16:creationId xmlns:a16="http://schemas.microsoft.com/office/drawing/2014/main" id="{7887BFAF-9146-B9D7-5A66-78A5DEBE1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7" b="3519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0" name="Rectangle 205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7554-5F4E-43D4-2CD7-64F1A25E6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 Black" panose="020B0A04020102020204" pitchFamily="34" charset="0"/>
              </a:rPr>
              <a:t>‘May the God of Hope…’</a:t>
            </a:r>
          </a:p>
        </p:txBody>
      </p:sp>
      <p:sp>
        <p:nvSpPr>
          <p:cNvPr id="4" name="AutoShape 2" descr="Wingham: The ancient east Kent village everyone is desperate to move to ...">
            <a:extLst>
              <a:ext uri="{FF2B5EF4-FFF2-40B4-BE49-F238E27FC236}">
                <a16:creationId xmlns:a16="http://schemas.microsoft.com/office/drawing/2014/main" id="{73611871-3413-D3B0-B840-72EAAEC680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181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&quot;We must accept finite disappointment, but never lose infinite hope ...">
            <a:extLst>
              <a:ext uri="{FF2B5EF4-FFF2-40B4-BE49-F238E27FC236}">
                <a16:creationId xmlns:a16="http://schemas.microsoft.com/office/drawing/2014/main" id="{DE7414E8-5BBA-2EF5-C1AC-BF8BF29B11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30" b="30130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490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Jürgen Moltmann Quote: “Totally without hope, one cannot live. To live ...">
            <a:extLst>
              <a:ext uri="{FF2B5EF4-FFF2-40B4-BE49-F238E27FC236}">
                <a16:creationId xmlns:a16="http://schemas.microsoft.com/office/drawing/2014/main" id="{4B6AC28C-A408-85A9-19F6-3048A2AA3E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274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" name="Rectangle 206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793926A4-F224-EFB1-3A0A-27375B4B66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303" r="4790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58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1668</TotalTime>
  <Words>35</Words>
  <Application>Microsoft Office PowerPoint</Application>
  <PresentationFormat>Widescreen</PresentationFormat>
  <Paragraphs>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Arial Black</vt:lpstr>
      <vt:lpstr>Calibri</vt:lpstr>
      <vt:lpstr>Office Theme</vt:lpstr>
      <vt:lpstr>Silence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Fisk</dc:creator>
  <cp:lastModifiedBy>Miriam Hose</cp:lastModifiedBy>
  <cp:revision>5</cp:revision>
  <dcterms:created xsi:type="dcterms:W3CDTF">2026-02-20T22:53:03Z</dcterms:created>
  <dcterms:modified xsi:type="dcterms:W3CDTF">2026-04-12T18:04:04Z</dcterms:modified>
</cp:coreProperties>
</file>