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F0E60-C408-4F26-5792-4733A04D1D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AFC1A-ED7B-E27A-3021-BBF4EECEE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95C9F-6AD9-1AD6-6F52-666A2C93D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D3A04-F588-4E76-DB75-44E6E824A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C3E663-6618-0FC2-7E1F-D1932F94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569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E695C-79C3-6D04-385C-F49EA280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E3FFA-4116-AAA4-45E4-E377064BF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C4F63-4E97-0727-6DD0-A814A2BAE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0685F-F96B-3122-64CC-51328DD4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9894B-F9DC-DA80-6AB9-606459403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759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F10F-51C7-2FB1-2B54-5D56E6A4E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3AD9E-2D14-0816-83BC-FA79FBD0D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C3803-5305-04C5-05E1-6C8CE1C36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8634A-DFA4-6821-D6AF-19F5F4EA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93533-D6FA-3C56-448C-A3DF07D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960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289D0-A224-2D48-B44E-34498F2E9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715F1-6AB7-2583-9DF1-08B31C9E5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B293E-46B3-0BE8-47B0-8D958543F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709B70-BAAF-6EF0-F0BD-7D442842A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C428D6-DB85-00F5-9B9F-98C3CD2C5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094AB3-E9B4-133A-5C18-34BC5E35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98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BD002-B567-9DB3-B639-B6158A6F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DF035-F018-E6C2-F1F9-7D0E5329E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E0EC0-9341-5DCF-EAD5-01CC08452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E04E46-AEF3-AB08-56E8-DE55DF0F9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09FC9F-7F7B-F04D-F8F3-5D3B344594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EB2FB4-BB50-765C-7B0C-80542E4A5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ACB878-C47B-C0E1-AD89-28DB7F2D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17E26C-3A31-D886-28D3-141353A28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547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11B2C-BBB6-2666-8857-BC3B34B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AD1AB-2F4B-9E28-C64A-7B26FAAD6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85067-AD38-4073-AB8C-8DFC2E0A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6F7A4-E3B1-A300-0F00-9DA33C326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40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79A3CF-4327-15B9-7C72-0CDC0625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54F32B-930A-5B38-8298-11B522167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FC5E8-CEAF-8CF4-3A9B-B25C82B6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439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16D5-E741-06CB-94FD-CE31CFE28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7EE97-A7AB-E381-590A-89C7158A9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DB78E-D3B6-9084-FA62-3A3941224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18F7B-9176-ABD9-F42C-50597D94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67AEA-314F-6A0F-6950-97D61C59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12BD3-A46E-067C-A1D9-78ACE423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14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F77B2-1496-313C-D4B0-7D7CC6C76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8F70DB-B5A3-32F6-8C68-557C121F8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980D4-3E30-8E8B-EC0E-9D8F3106C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D53E71-9A71-93A4-7D4A-AD48B0AED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216AC-EB22-57B4-9221-E967CFD5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EC251-C720-FD29-76D1-EBDDDE6F7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66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D71E5-8237-C71C-EAC0-6F0B0C5CF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0FA5E-0734-42F9-DC17-12CA432C5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65896-400D-119B-D3F4-DF056C967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FF10-B7F7-ABB9-C407-AED6A07A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46C02-64DB-09D2-5943-1965786F6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65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203CD8-D398-FBF1-4DAA-F1F34EA6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A4411-3BAD-7C86-5285-17B9F2987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0EA13-5845-7D1D-4A5C-694A490B7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F521F-B3FB-4C3D-B812-7458CAD7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CA001-2451-3AD5-3AA9-2300F9704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687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E46F2-F38C-EA93-53AA-238AE880D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3F51A-09F4-186A-51B5-7B225F424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B924B-EDEF-10EA-5513-DAF2BE90C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E62585-E77C-4BF4-A309-C9F217CC7FCC}" type="datetimeFigureOut">
              <a:rPr lang="en-GB" smtClean="0"/>
              <a:t>25/09/2026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BB93F-638D-C439-2563-A0237015A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AD690-6087-1F49-68E4-DEBCD523B2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D55FD4-2945-468F-B521-FD9CDE406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87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st episode of Dad’s Army is to air after 50 years | Daily Mail Online">
            <a:extLst>
              <a:ext uri="{FF2B5EF4-FFF2-40B4-BE49-F238E27FC236}">
                <a16:creationId xmlns:a16="http://schemas.microsoft.com/office/drawing/2014/main" id="{ED8B7AA4-25BF-EBCC-998A-062783BF48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1289" r="1" b="4216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900A6F-7E8C-DACD-1A77-25D252F9FC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“We’re Doomed”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36A112-1536-35D6-CF99-B3F6B8F88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627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90DC1F-DD4E-8E6F-E49F-9F5B05008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666830-9A19-4E01-8505-D6C7F9AC5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ay Skilton: Obadiah for Today">
            <a:extLst>
              <a:ext uri="{FF2B5EF4-FFF2-40B4-BE49-F238E27FC236}">
                <a16:creationId xmlns:a16="http://schemas.microsoft.com/office/drawing/2014/main" id="{7665A6CF-42C6-E38B-60D2-5393AB6FCE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79" r="12630" b="1"/>
          <a:stretch>
            <a:fillRect/>
          </a:stretch>
        </p:blipFill>
        <p:spPr>
          <a:xfrm>
            <a:off x="3467870" y="-152390"/>
            <a:ext cx="8462873" cy="6857990"/>
          </a:xfrm>
          <a:custGeom>
            <a:avLst/>
            <a:gdLst/>
            <a:ahLst/>
            <a:cxnLst/>
            <a:rect l="l" t="t" r="r" b="b"/>
            <a:pathLst>
              <a:path w="8081873" h="6858000">
                <a:moveTo>
                  <a:pt x="0" y="0"/>
                </a:moveTo>
                <a:lnTo>
                  <a:pt x="8081873" y="0"/>
                </a:lnTo>
                <a:lnTo>
                  <a:pt x="8081873" y="6858000"/>
                </a:lnTo>
                <a:lnTo>
                  <a:pt x="0" y="6858000"/>
                </a:lnTo>
                <a:lnTo>
                  <a:pt x="68897" y="6734633"/>
                </a:lnTo>
                <a:cubicBezTo>
                  <a:pt x="558802" y="5812845"/>
                  <a:pt x="848920" y="4668597"/>
                  <a:pt x="848920" y="3429000"/>
                </a:cubicBezTo>
                <a:cubicBezTo>
                  <a:pt x="848920" y="2189404"/>
                  <a:pt x="558802" y="1045156"/>
                  <a:pt x="68897" y="123368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AE9FC877-7FB6-4D22-9988-35420644E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" name="Freeform: Shape 13">
            <a:extLst>
              <a:ext uri="{FF2B5EF4-FFF2-40B4-BE49-F238E27FC236}">
                <a16:creationId xmlns:a16="http://schemas.microsoft.com/office/drawing/2014/main" id="{E41809D1-F12E-46BB-B804-5F209D325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0B0DBD-2B6E-A7A5-ED63-83D887EF3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4800">
                <a:ln w="22225">
                  <a:solidFill>
                    <a:schemeClr val="tx1"/>
                  </a:solidFill>
                  <a:miter lim="800000"/>
                </a:ln>
              </a:rPr>
              <a:t>“Edom: </a:t>
            </a:r>
            <a:br>
              <a:rPr lang="en-GB" sz="4800">
                <a:ln w="22225">
                  <a:solidFill>
                    <a:schemeClr val="tx1"/>
                  </a:solidFill>
                  <a:miter lim="800000"/>
                </a:ln>
              </a:rPr>
            </a:br>
            <a:r>
              <a:rPr lang="en-GB" sz="4800">
                <a:ln w="22225">
                  <a:solidFill>
                    <a:schemeClr val="tx1"/>
                  </a:solidFill>
                  <a:miter lim="800000"/>
                </a:ln>
              </a:rPr>
              <a:t>You’re Doomed”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67BB23-0735-3FB2-341A-BBF099A7FC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endParaRPr lang="en-GB" sz="2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79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77BAFB-3BD3-41BB-9107-FAE224AE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6823A9B-C188-42D4-847C-3AD928DB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42784" y="253140"/>
            <a:ext cx="6184555" cy="6184555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B557F3-1A0C-4749-A6DB-EAC082DF3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24848" y="253140"/>
            <a:ext cx="6184555" cy="6184555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D55AA6-3751-494F-868A-DCEDC5CE8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03723" y="136525"/>
            <a:ext cx="6184555" cy="6184555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6E8195-BEF6-F3C7-4A7F-F15F1AB1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965580"/>
            <a:ext cx="5204489" cy="3160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Obadiah is rebuking sin.</a:t>
            </a: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4D4C00DC-4DC6-4CD2-9E31-F17E6CEBC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8" name="Graphic 212">
            <a:extLst>
              <a:ext uri="{FF2B5EF4-FFF2-40B4-BE49-F238E27FC236}">
                <a16:creationId xmlns:a16="http://schemas.microsoft.com/office/drawing/2014/main" id="{D82AB1B2-7970-42CF-8BF5-567C69E9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6275" y="975977"/>
            <a:ext cx="413564" cy="413564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0" name="Graphic 190">
            <a:extLst>
              <a:ext uri="{FF2B5EF4-FFF2-40B4-BE49-F238E27FC236}">
                <a16:creationId xmlns:a16="http://schemas.microsoft.com/office/drawing/2014/main" id="{66FB5A75-BDE2-4F12-A95B-C48788A76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80947" y="1755501"/>
            <a:ext cx="1598829" cy="531293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86CBC8-A814-4C0C-A287-7C549693D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A52F4F-14E6-402F-A196-668B9CA9B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C10FB9CA-E7FA-462C-B537-F1224ED1A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469AE7-A75B-4F37-850B-EF5974AB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19820" y="4236107"/>
            <a:ext cx="510988" cy="510988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8" name="Graphic 4">
            <a:extLst>
              <a:ext uri="{FF2B5EF4-FFF2-40B4-BE49-F238E27FC236}">
                <a16:creationId xmlns:a16="http://schemas.microsoft.com/office/drawing/2014/main" id="{63301095-70B2-49AA-8DA9-A35629AD6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97506" y="4175798"/>
            <a:ext cx="1861486" cy="1861665"/>
            <a:chOff x="5734053" y="3067000"/>
            <a:chExt cx="724484" cy="724549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218E08C-0BEA-45C2-8C09-4141DDDA0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06700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32F6090-14E0-44C6-B9FC-C91047BCDC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B9402B-335C-4892-9E7C-C400E95BE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7A4371D-4448-409A-93F3-0C92E3EB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0149CB-4B8F-4FD1-AC5E-25670C9EA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D49A1A-35B0-4620-9D1E-A782A0E97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FF46F08-B1E4-44C1-BD4A-4191D6EAD9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B16610-3D81-4E5C-850D-5D1245C0D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2624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05501B2-83AC-4299-BE5A-8CA16B408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2624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7CF1B90-3B3A-403E-A94F-8B82945D07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6A1CBA9-4AC1-4C42-9429-3FF31DF28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1318D9B-FD39-402A-ADFA-0E6CC789A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3FB08F-B346-47C0-A7CD-1DE53E6C0D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12624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93AD6F2-6408-4A8E-9749-CB7388EF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2624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15D9D2F-1568-4BE3-A54A-69F52492B0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18539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AB547A7-0D80-491F-98B4-C6B7CC4FC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2693CD-DAF5-4B26-9A2F-17673BF3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96EEE12-952A-4693-B161-D7071D601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4228DCC-1611-4BDC-90AA-231F67EB1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A163C3C-D3DF-461F-B6A8-90C7C227D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185393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D021D29-2980-41C3-AB83-DA93C105B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18539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C09C1FA-1A9D-49A7-9D73-8B777140A3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24463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B8D8CD4-7B9B-48A5-BC59-0CB859354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24463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4D0A27-A8B0-4020-9399-24127726E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68E8EBA-9F8C-4650-B9BE-38A0A56BC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A460BB3-2605-4AA2-AE1D-B9FB61EBF2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E2E38EE-DBBE-4CC1-9498-E7193E1B2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2446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F191D5C-7D2A-4408-A8F2-389D2360F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24463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8F7193B-B379-4921-9F17-1841D50611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0378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4C5E53C-6003-4F74-B1CA-C7EA1E4993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B97B2B1-1CF5-46A5-940D-AB8F57F59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783F4F1-D8CE-4453-B79B-AD976E272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6A7A4C9-F24F-4F00-A2FA-29E788A09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B694A32-59D6-46E3-8CE4-E4C485C2CB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83EBB4C-28FF-41C6-90D6-5F30FC086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707659D-8AE9-49B5-AB29-ECC099F49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363031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C987ECC-9573-46EA-9C4A-7C3CAE39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36302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DAF6708-18C2-4082-B024-6CEA32AE0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2CBB5AE-39E2-4D9B-A834-64D31B003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592DE98-77BF-4E8E-AEB4-1934207BA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AF5D9A0-BA94-4D2B-8479-26C55355B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363031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AA6A8E-7ACF-4EF7-AAD6-734A009DC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3630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3DD3695-F212-4BAD-BBB3-EC1F62474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22181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B3ECB-7594-4C5C-B62B-E686C0A89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E54C3C-D9E5-4782-B8F6-058EB2D63E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AE78EEE-DC43-44E1-AB47-ACB80F94B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47D67EF-1141-4582-866E-FE02FB2360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9ECC931-60A1-4628-A34B-4B68DA3CC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4221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587D2BE-3417-44AE-BEEF-57F88CECB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CEB2ED3-A08D-4286-B75D-893289F3F3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06700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C7DB7BB-8173-4377-85B0-032B7BDAB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EF69B4-3F48-4509-8BF8-926E23BC1D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1A86650-1EF5-46E3-885D-96985105A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7EBBDE2-BD90-481F-A671-34E2186FB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7DAF1CB-838D-4C5C-8FB7-76BF677FE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06700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73DA8-D2F3-4644-AC79-83843615C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2624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1AB53B8-0D5C-44BD-A2A9-ABBF659E1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9B7FA60-B453-4877-8D47-CA1209DF9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A6D2414-BCCC-40E8-B990-47642EFE96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2624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0F37C2B-B7E6-420D-AD39-3AE4A2FBE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2624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7E45-D7FC-40B8-AD49-941B28D18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2624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A8D1963-0C59-476C-AAFA-A7AF4FF5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18539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BE777A9-EC29-46FC-AD21-AC7FD89B13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C63BA1CE-93FB-42C7-8381-765E50023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F30F275-ADC8-4FD1-8B4B-673B37517B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B20529C-F2DD-4607-8DEE-19A932968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18539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8029A9A-DFF9-49CE-8CEE-95A6695F3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18539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22C2EC-B05D-4CE6-9D59-164769D0E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244634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3A0760F-F576-4A97-94AF-8BBE59084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A76721C-646A-4910-AD1A-BE6B67767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65D4766-CAEC-4074-A9E2-6110A1238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4F1A0AC6-319D-49D8-A4FB-17A70E8E8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24463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502B48-2B92-45BF-B9AC-1102B3807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24463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363AFA7-321F-431C-B2FD-ADCB4D24BD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0378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EDDE1B-7379-4973-8CFD-F3C737104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20B58A-2DB8-46B2-9E93-9C8C817DC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5A3EF12-3DA1-4505-A44B-1B9634887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B08812B-9264-47E7-8EC8-1233869F6B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037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29F226-A243-410B-BEE4-EBA9DD76F8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0378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DF57348-F837-475C-A7AA-3C7210041E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363028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E41B89A-9A45-4947-ADB0-9400400498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C1F1525-32BC-46E1-84E6-C2BB88730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73A8972-BA44-40C6-B045-83E78C4D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36302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96E956-03D1-4F79-826A-A2F5E3DEF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36302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A7B07B-EAC8-4FA5-B14F-3ABF8BA7A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363029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3C28672-FF9E-4FE0-AC47-2FDD26CD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87" y="34221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347BAB3-EA9C-4ADD-AE5E-28F2E3C538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38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21920C4-EE31-4F03-A0D5-A280D3F4B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83" y="34221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EBB3D05-4C78-4F10-8D03-8909DBCFB3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33" y="34221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C65F531-84E4-463F-8791-EB6EDFA63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79" y="34221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3BB6A3-D482-43F2-9F5F-20E163CC44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9" y="34221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BDCCD34-EB5D-4194-8A28-1424E98AE4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481330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058544E-163D-4FFF-9A69-0B3A3F2D66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041486-0577-4F0E-8DD5-5E20E2672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1D11099-C84E-43AC-9F20-92460E170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598FB87-8AFF-4C56-9E2C-776F4641E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701E761-16DE-4350-9718-DD81B37F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4813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52E747F-E415-4348-A11A-4CABCB64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6472F13-E6DE-4469-9563-F478261B6E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405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C72FE15-910B-4622-A14C-AFA2DFCC0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AB8F759-DEFA-4D35-B76E-6D3034FB77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BBCEBD-DCE2-4354-B878-49ABEC367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CBB3A18-0021-403F-8E24-8805829B4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FDF7AAC-1EC6-4409-90AB-DBB984883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2" y="3540575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B9999E8-7D25-4049-8328-685B556DC6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405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7FC8A9-DEAE-424D-B460-12E0F3268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5997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4F9C69A-0DCF-444A-B970-32B412048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8BD94DDA-54FF-48EE-9DAC-C0EA6F91D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18A6989-0132-4CB7-BB68-EEBC4E0806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1357332-D19F-4C2B-B474-21D5539B9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95C7590-8B80-428C-95A9-638B265425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5997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A0E8A31-7520-4726-9D96-43BA87407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599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407EEE0-5D8E-4CCC-A91B-0CB523227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3" y="365896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99DFCC-868B-4257-B530-8E8D616CC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99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7F5EEB5-FE82-45A8-97C4-88460ABAFB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49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76E4C7-EB07-499D-9BC3-FF39C8B61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6EFDF8D-E5F7-4EB8-B8DA-3CC7E21D8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5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CA6506B-EACA-4FB2-81AB-E028F44786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0" y="365896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93E4771-2787-4901-93D8-7E90F3F47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65896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EA31773-15F1-4605-8787-6891ABB21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5" y="371811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302C213-2CD5-4168-9534-111E6E81A8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0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B9B36C24-2336-41FD-BAC4-6CD69DFD5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0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A3AFAFE-D376-4A7B-928B-833531472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9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C685A00-A4F7-4250-BAAA-70978DADE4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46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52682F3-EDD5-4BDC-BB19-A4540873A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91" y="371811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5E1880-CFBA-4547-9C23-6D2C433048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42" y="371811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39AAF4F-2AAD-4A02-A7FA-FE28D5286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57" y="3777362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5614144-9309-41ED-8E05-839A6EEFF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01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4324D6F-A81D-45F2-BA36-C53F1AB0C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53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B00668D-07BC-47CF-9D1E-F94EC7C56F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01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CF78A89-29F2-4973-8463-DF3C57EFB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54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5BCB645-FB02-40FC-99A4-06CA3F1B2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02" y="377736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6115A3A-2FBE-4633-A426-37D05BC07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50" y="377736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EFD8D2F-B95A-4C0A-AE85-53171B29F5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481330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DD4F397-1F35-4E06-8EC1-8F58C5191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031E5E0-C77D-49F7-ADF2-258D23052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F044DE9-FE64-4C30-8191-7E1547880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B18BCEB-85ED-4077-ACB7-FEB2F644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481330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0C0927E-2CCF-4F8E-8A54-22B8A93C97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48132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D0C3350E-04F5-4FED-9991-4DD964E099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405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43D0338-A6C9-4866-8D0C-072664518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405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0EA171B-27E2-4100-9D5F-123CF6E7F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2FD540C-F3DF-40F5-B2BE-BBD113EF4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405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7768D93-FAD4-4236-969B-B8EE8E88F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4058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5E0490-21C2-4EF6-950D-38814F32C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40588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8E981C9B-710F-4034-AE82-28B1B0724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59973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C62C2CC-DBAE-4877-8F55-02FE00AE8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8F57D8B-1988-441F-9DAE-A525DA5E9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15F028-3A13-4D5F-86C4-74C0AD81D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C6C9B50-47B3-44E7-B897-43D010A18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59973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F3F602F0-702E-4D5F-A4FC-0E602C02B9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37" y="359973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F379870-B34C-4DFC-9F0A-BDAB8C89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6589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641092AC-FED1-4D1D-B57C-0AC883CA9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46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EA8A0B5E-5BB1-46AF-AC31-7D3756F35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1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C519384-2192-432B-B768-64B4BC2D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2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3C77A9D-44F0-4289-A611-D8AF81357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8" y="36589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A54AEDC-E418-4E02-A713-6CE30C0CD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1" y="36589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24FECFE3-9F31-47B0-B17F-CF2A1CEE8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9" y="371813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68167DF4-8B16-419B-B7BA-2FD5FF6CC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543D24F-44C0-4DDF-A30E-8C8407548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3DEAE3C-3931-41EE-B4A1-F9385602BE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45" y="37181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B11945CD-32F6-4C09-82AF-551051231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92" y="3718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109F44F-512F-4792-AED2-ECA80DDE1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40" y="37181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29B9E19B-BC56-46F2-BFFF-1688CEA55A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95" y="3777375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573BDDE-4AED-43FB-B8D1-B5F3708931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50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FFDA684-6DFF-4629-830E-6F2ACAB8C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96" y="377737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2E23250-6349-4726-AF61-08A57B3A2E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55" y="3777354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8536AAE6-5497-4B0A-9C9F-4EAA1BB32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14" y="3777450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2B72898-B9DE-4574-BB20-0C317954D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32903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42000-92AF-FBCA-666C-4FA4BB6DB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 must not ‘stand aloof’ to sin and injustice</a:t>
            </a:r>
          </a:p>
        </p:txBody>
      </p:sp>
      <p:pic>
        <p:nvPicPr>
          <p:cNvPr id="4" name="Content Placeholder 3" descr="Official Madness T Shirt Shut Up Band Logo Blue New S M L XL XXL | eBay UK">
            <a:extLst>
              <a:ext uri="{FF2B5EF4-FFF2-40B4-BE49-F238E27FC236}">
                <a16:creationId xmlns:a16="http://schemas.microsoft.com/office/drawing/2014/main" id="{46474521-C62E-C745-1C73-FB01524EC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2051" y="492573"/>
            <a:ext cx="4337087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B546D3-E749-AF5A-F93D-6C84C6AE1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20676"/>
            <a:ext cx="7021513" cy="23083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You reap what you sow</a:t>
            </a:r>
          </a:p>
        </p:txBody>
      </p:sp>
    </p:spTree>
    <p:extLst>
      <p:ext uri="{BB962C8B-B14F-4D97-AF65-F5344CB8AC3E}">
        <p14:creationId xmlns:p14="http://schemas.microsoft.com/office/powerpoint/2010/main" val="242185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ain droplets over a colourful umbrella">
            <a:extLst>
              <a:ext uri="{FF2B5EF4-FFF2-40B4-BE49-F238E27FC236}">
                <a16:creationId xmlns:a16="http://schemas.microsoft.com/office/drawing/2014/main" id="{D3CAEA1E-E824-4782-320D-E064E3DE9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9329" b="738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B2D3BA-1C6D-1E9A-01A2-01F17D1C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Pride comes before a fall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2C74F-A233-7BE2-1CED-23DD9D4EA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FFFFFF"/>
                </a:solidFill>
              </a:rPr>
              <a:t>Proverbs 16:18</a:t>
            </a:r>
          </a:p>
        </p:txBody>
      </p:sp>
    </p:spTree>
    <p:extLst>
      <p:ext uri="{BB962C8B-B14F-4D97-AF65-F5344CB8AC3E}">
        <p14:creationId xmlns:p14="http://schemas.microsoft.com/office/powerpoint/2010/main" val="585826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646C36-EEEC-4D52-8E8E-206F4CD8A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cap="all" spc="6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E9D86A-D513-48F9-851A-5F3725E80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1565" y="330817"/>
            <a:ext cx="4833901" cy="5995583"/>
            <a:chOff x="1754444" y="330817"/>
            <a:chExt cx="4833901" cy="599558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258443E-B333-44F4-8D49-1EAB1C1A4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4444" y="330817"/>
              <a:ext cx="4833901" cy="599558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9132A4E-0C09-40DA-A360-EA9D3DAFF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754444" y="330817"/>
              <a:ext cx="4833901" cy="5995583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649D88F-3460-4C52-888E-001C62B26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1649" y="213740"/>
            <a:ext cx="4833901" cy="599558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D8A0A9-2100-BE31-19C8-273F2588A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693" y="510803"/>
            <a:ext cx="4069306" cy="53397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4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war against sin was won on the cross, but the battle against the flesh continues</a:t>
            </a:r>
            <a:endParaRPr lang="en-US" sz="4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17DD14E-3BC7-413D-B4AB-B92EED2F57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Graphic 212">
            <a:extLst>
              <a:ext uri="{FF2B5EF4-FFF2-40B4-BE49-F238E27FC236}">
                <a16:creationId xmlns:a16="http://schemas.microsoft.com/office/drawing/2014/main" id="{4FB204DF-284E-45F6-A017-79A4DF57B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6908275D-177E-42F2-8887-134AFE8B7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798490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40" y="5287341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32B36D4-0C87-4882-A12C-18A91DBAE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40" y="5287341"/>
            <a:ext cx="319941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8186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70A24-8D21-A153-0F6C-92533FA5A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en-GB">
                <a:solidFill>
                  <a:schemeClr val="bg1"/>
                </a:solidFill>
              </a:rPr>
              <a:t>The Kingdom will be the Lord’s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0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7F570-FF01-74A7-72DD-08D4A8B65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28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6388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62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“We’re Doomed”</vt:lpstr>
      <vt:lpstr>“Edom:  You’re Doomed”</vt:lpstr>
      <vt:lpstr>Obadiah is rebuking sin.</vt:lpstr>
      <vt:lpstr>We must not ‘stand aloof’ to sin and injustice</vt:lpstr>
      <vt:lpstr>You reap what you sow</vt:lpstr>
      <vt:lpstr>Pride comes before a fall</vt:lpstr>
      <vt:lpstr>The war against sin was won on the cross, but the battle against the flesh continues</vt:lpstr>
      <vt:lpstr>The Kingdom will be the Lord’s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Fisk</dc:creator>
  <cp:lastModifiedBy>Tom Fisk</cp:lastModifiedBy>
  <cp:revision>2</cp:revision>
  <dcterms:created xsi:type="dcterms:W3CDTF">2026-09-22T13:05:18Z</dcterms:created>
  <dcterms:modified xsi:type="dcterms:W3CDTF">2026-09-25T13:14:05Z</dcterms:modified>
</cp:coreProperties>
</file>