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9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05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1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6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1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8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04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and reaching out to sun">
            <a:extLst>
              <a:ext uri="{FF2B5EF4-FFF2-40B4-BE49-F238E27FC236}">
                <a16:creationId xmlns:a16="http://schemas.microsoft.com/office/drawing/2014/main" id="{3A81C732-ACA1-312D-6EC6-951408929F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045"/>
          <a:stretch>
            <a:fillRect/>
          </a:stretch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30DD7D3-2712-4491-B2C2-5FC23330C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569" y="1066800"/>
            <a:ext cx="5128322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C22CE-3918-B783-6083-412915656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737" y="1562101"/>
            <a:ext cx="4359744" cy="2738530"/>
          </a:xfrm>
        </p:spPr>
        <p:txBody>
          <a:bodyPr anchor="t">
            <a:normAutofit/>
          </a:bodyPr>
          <a:lstStyle/>
          <a:p>
            <a:r>
              <a:rPr lang="en-GB" dirty="0"/>
              <a:t>Hope in His Strength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2A77E-EB31-EFB2-FAAD-BC511F5A4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273" y="4300631"/>
            <a:ext cx="4358208" cy="933760"/>
          </a:xfrm>
        </p:spPr>
        <p:txBody>
          <a:bodyPr>
            <a:normAutofit/>
          </a:bodyPr>
          <a:lstStyle/>
          <a:p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D0734C-004D-4938-8EA0-2C3867A1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37" y="5780876"/>
            <a:ext cx="513116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7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 reaching out to sun">
            <a:extLst>
              <a:ext uri="{FF2B5EF4-FFF2-40B4-BE49-F238E27FC236}">
                <a16:creationId xmlns:a16="http://schemas.microsoft.com/office/drawing/2014/main" id="{A9610BE9-FBAA-823F-254C-2211A5626B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045"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60711-46B7-EEA1-345A-8E2324B99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4892948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God is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142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5" name="Picture 4" descr="Hand reaching out to sun">
            <a:extLst>
              <a:ext uri="{FF2B5EF4-FFF2-40B4-BE49-F238E27FC236}">
                <a16:creationId xmlns:a16="http://schemas.microsoft.com/office/drawing/2014/main" id="{41070A52-0554-32B1-CF8B-C0FA1E9C61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045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2E284DE-AB43-1296-3166-892F44A3A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38EAE-17A3-186A-C65D-9DB3199C3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5" y="701964"/>
            <a:ext cx="5370950" cy="36403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God’s Hope is Eternal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3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428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B0615-CC3C-3C0C-23F7-92249A0663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7281"/>
          <a:stretch>
            <a:fillRect/>
          </a:stretch>
        </p:blipFill>
        <p:spPr>
          <a:xfrm>
            <a:off x="20" y="152"/>
            <a:ext cx="12191980" cy="6857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8A8FB0-D29F-AC45-BCF4-25B4A731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85233"/>
            <a:ext cx="5758628" cy="33558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God is the Source of Power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95436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215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D5824-EEAF-81BA-C459-C8EE0276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528" y="1032764"/>
            <a:ext cx="4308672" cy="32240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Hope, Strength and Power Comes from God</a:t>
            </a:r>
          </a:p>
        </p:txBody>
      </p:sp>
      <p:pic>
        <p:nvPicPr>
          <p:cNvPr id="1026" name="Picture 2" descr="Space Jam (1996) - Posters — The Movie Database (TMDB)">
            <a:extLst>
              <a:ext uri="{FF2B5EF4-FFF2-40B4-BE49-F238E27FC236}">
                <a16:creationId xmlns:a16="http://schemas.microsoft.com/office/drawing/2014/main" id="{4F1202BA-992A-91C0-1799-4306C0E567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2" r="-1" b="11852"/>
          <a:stretch>
            <a:fillRect/>
          </a:stretch>
        </p:blipFill>
        <p:spPr bwMode="auto">
          <a:xfrm>
            <a:off x="20" y="10"/>
            <a:ext cx="69311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6CA391F1-4B2C-521B-F6A5-52C74B303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75848" y="47115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07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4D5706-D372-15E0-BC93-5BB861B67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15" t="9091" r="8981" b="1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DEC45B-BA77-21C0-3869-05DE7C923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705856"/>
            <a:ext cx="12192001" cy="115214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6FEC5-8BAB-C1CD-6226-21E498D71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5" y="5863030"/>
            <a:ext cx="7955280" cy="8700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Overwhelming Hope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0A4642-D29D-0121-4C05-5A5559BC5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-560574" y="6281928"/>
            <a:ext cx="115214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62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AB229-4960-0E37-D7E4-44140F86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93" y="4895273"/>
            <a:ext cx="3550790" cy="1476533"/>
          </a:xfrm>
        </p:spPr>
        <p:txBody>
          <a:bodyPr anchor="ctr">
            <a:normAutofit/>
          </a:bodyPr>
          <a:lstStyle/>
          <a:p>
            <a:endParaRPr lang="en-GB" sz="3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04562-FABA-DCFB-F8B9-443DC2D6C3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61" b="11963"/>
          <a:stretch>
            <a:fillRect/>
          </a:stretch>
        </p:blipFill>
        <p:spPr>
          <a:xfrm>
            <a:off x="660991" y="10"/>
            <a:ext cx="10870017" cy="4651558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8052531-D50B-3899-B150-D05525F4F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60992" y="4651571"/>
            <a:ext cx="10869326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437D0B-C3B2-32C2-EF1D-83545D2AB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4879388"/>
            <a:ext cx="12506632" cy="2553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“God is not criticizing youthfulness; rather, He is exposing self-reliance. Even the best-conditioned believer eventually reaches the end of his resources.”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85301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2DB0D-F4AF-05FE-D357-2B79EFA9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00" y="997527"/>
            <a:ext cx="4053018" cy="35050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Fully</a:t>
            </a:r>
            <a:b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Rely</a:t>
            </a:r>
            <a:b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</a:t>
            </a:r>
            <a:b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</a:t>
            </a:r>
            <a:endParaRPr lang="en-US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600C0C-2FA0-ECEE-E1CA-C9B0F5684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495" b="6118"/>
          <a:stretch>
            <a:fillRect/>
          </a:stretch>
        </p:blipFill>
        <p:spPr>
          <a:xfrm>
            <a:off x="5218980" y="672912"/>
            <a:ext cx="6973019" cy="5596128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215128" y="6274446"/>
            <a:ext cx="69768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318226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60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Grandview Display</vt:lpstr>
      <vt:lpstr>Neue Haas Grotesk Text Pro</vt:lpstr>
      <vt:lpstr>DashVTI</vt:lpstr>
      <vt:lpstr>Hope in His Strength </vt:lpstr>
      <vt:lpstr>God is Here</vt:lpstr>
      <vt:lpstr>God’s Hope is Eternal</vt:lpstr>
      <vt:lpstr>God is the Source of Power</vt:lpstr>
      <vt:lpstr>Hope, Strength and Power Comes from God</vt:lpstr>
      <vt:lpstr>Overwhelming Hope</vt:lpstr>
      <vt:lpstr>PowerPoint Presentation</vt:lpstr>
      <vt:lpstr>Fully Rely On God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Fisk</dc:creator>
  <cp:lastModifiedBy>Tom Fisk</cp:lastModifiedBy>
  <cp:revision>1</cp:revision>
  <dcterms:created xsi:type="dcterms:W3CDTF">2026-04-18T22:13:00Z</dcterms:created>
  <dcterms:modified xsi:type="dcterms:W3CDTF">2026-04-18T22:39:42Z</dcterms:modified>
</cp:coreProperties>
</file>