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9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1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9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2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4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63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19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3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7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1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7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2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E3E7-06A7-40CE-9AEE-E22F15AB0753}" type="datetimeFigureOut">
              <a:rPr lang="en-GB" smtClean="0"/>
              <a:t>06/12/2025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23A0-9C35-4B0B-A317-8EB9A035A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3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987" y="656937"/>
            <a:ext cx="10795907" cy="1003526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PROMISE OF PEACE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563" y="3426120"/>
            <a:ext cx="10092781" cy="3110867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5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Sunday of Advent</a:t>
            </a:r>
          </a:p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7, 2025</a:t>
            </a:r>
          </a:p>
          <a:p>
            <a:r>
              <a:rPr lang="en-GB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Candle of Peace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0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899" y="728208"/>
            <a:ext cx="10518321" cy="5280705"/>
          </a:xfrm>
        </p:spPr>
        <p:txBody>
          <a:bodyPr>
            <a:normAutofit/>
          </a:bodyPr>
          <a:lstStyle/>
          <a:p>
            <a:pPr algn="l">
              <a:tabLst>
                <a:tab pos="628650" algn="l"/>
              </a:tabLst>
            </a:pPr>
            <a:r>
              <a:rPr lang="en-GB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Peoples’ deepest longings.</a:t>
            </a:r>
          </a:p>
          <a:p>
            <a:pPr algn="l">
              <a:tabLst>
                <a:tab pos="628650" algn="l"/>
              </a:tabLst>
            </a:pP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achieved from absence of war.</a:t>
            </a:r>
          </a:p>
          <a:p>
            <a:pPr algn="l">
              <a:tabLst>
                <a:tab pos="628650" algn="l"/>
              </a:tabLst>
            </a:pP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has not achieved its most </a:t>
            </a:r>
            <a:r>
              <a:rPr lang="en-GB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loudable</a:t>
            </a: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aim of peace since the 2nd World war.</a:t>
            </a:r>
          </a:p>
          <a:p>
            <a:pPr algn="l">
              <a:tabLst>
                <a:tab pos="628650" algn="l"/>
              </a:tabLst>
            </a:pPr>
            <a:r>
              <a:rPr lang="en-GB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Micah’s prophecy 5:2-5a reaches across centuries pointing us to Christ OUR PEACE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8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115" y="757391"/>
            <a:ext cx="10518321" cy="5280705"/>
          </a:xfrm>
        </p:spPr>
        <p:txBody>
          <a:bodyPr>
            <a:normAutofit fontScale="92500" lnSpcReduction="10000"/>
          </a:bodyPr>
          <a:lstStyle/>
          <a:p>
            <a:pPr marL="719138" indent="-719138" algn="l">
              <a:buFont typeface="+mj-lt"/>
              <a:buAutoNum type="romanUcPeriod"/>
            </a:pP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COMES FROM UNEXPECTED PLACE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Bethlehem – a house of Bread.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town 6 miles south of Jerusalem.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Rachael died and buried  near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it.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 and Naomi returned there and Boaz married Ruth the Ancestress of Christ.</a:t>
            </a: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place of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David. 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 place of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0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899" y="728208"/>
            <a:ext cx="10518321" cy="5623954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PEACE COMES THROUGH ETERNAL KING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origin is from of old, existed before all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things.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created all things in heaven and earth  and for Himself.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eternal.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broke through into the world in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human.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with the Father on His right hand.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7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899" y="728208"/>
            <a:ext cx="10518321" cy="5280705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 smtClean="0">
                <a:solidFill>
                  <a:srgbClr val="FFC000"/>
                </a:solidFill>
              </a:rPr>
              <a:t>III. PEACE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ARRIVES</a:t>
            </a:r>
            <a:r>
              <a:rPr lang="en-GB" sz="4400" b="1" dirty="0" smtClean="0">
                <a:solidFill>
                  <a:srgbClr val="FFC000"/>
                </a:solidFill>
              </a:rPr>
              <a:t> THROUGH </a:t>
            </a:r>
            <a:r>
              <a:rPr lang="en-GB" sz="4400" b="1" dirty="0">
                <a:solidFill>
                  <a:srgbClr val="FFC000"/>
                </a:solidFill>
              </a:rPr>
              <a:t>A</a:t>
            </a:r>
            <a:r>
              <a:rPr lang="en-GB" sz="4400" b="1" dirty="0" smtClean="0">
                <a:solidFill>
                  <a:srgbClr val="FFC000"/>
                </a:solidFill>
              </a:rPr>
              <a:t> SHEPHERD.</a:t>
            </a:r>
          </a:p>
          <a:p>
            <a:pPr marL="571500" indent="-57150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good, faithful, compassionate Shepherd. </a:t>
            </a:r>
          </a:p>
          <a:p>
            <a:pPr marL="571500" indent="-57150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brings peace from fear, He guards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us.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from wandering, He guides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us.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chaos, He calms us.</a:t>
            </a:r>
          </a:p>
          <a:p>
            <a:pPr marL="571500" indent="-571500" algn="l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from loneliness, He is with us.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35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899" y="728208"/>
            <a:ext cx="10518321" cy="5280705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PEACE BECOMES PERSONAL</a:t>
            </a:r>
          </a:p>
          <a:p>
            <a:pPr marL="571500" indent="-5715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peace is not the absence of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war.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fragile.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rooted in the eternal nature of Christ.</a:t>
            </a:r>
          </a:p>
          <a:p>
            <a:pPr marL="571500" indent="-5715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IS OUR PEACE.</a:t>
            </a:r>
          </a:p>
        </p:txBody>
      </p:sp>
    </p:spTree>
    <p:extLst>
      <p:ext uri="{BB962C8B-B14F-4D97-AF65-F5344CB8AC3E}">
        <p14:creationId xmlns:p14="http://schemas.microsoft.com/office/powerpoint/2010/main" val="6404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899" y="728208"/>
            <a:ext cx="10518321" cy="5280705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PEACE STEALERS. </a:t>
            </a:r>
          </a:p>
          <a:p>
            <a:pPr algn="l">
              <a:spcAft>
                <a:spcPts val="1000"/>
              </a:spcAft>
            </a:pPr>
            <a:r>
              <a:rPr lang="en-GB" sz="4400" dirty="0" smtClean="0">
                <a:solidFill>
                  <a:schemeClr val="bg1"/>
                </a:solidFill>
              </a:rPr>
              <a:t>1. </a:t>
            </a:r>
            <a:r>
              <a:rPr lang="en-GB" sz="4400" dirty="0" smtClean="0">
                <a:solidFill>
                  <a:schemeClr val="bg1"/>
                </a:solidFill>
              </a:rPr>
              <a:t>Unbelief:</a:t>
            </a:r>
            <a:endParaRPr lang="en-GB" sz="4400" dirty="0" smtClean="0">
              <a:solidFill>
                <a:schemeClr val="bg1"/>
              </a:solidFill>
            </a:endParaRPr>
          </a:p>
          <a:p>
            <a:pPr marL="857250" indent="-857250" algn="l">
              <a:spcAft>
                <a:spcPts val="1000"/>
              </a:spcAft>
              <a:buAutoNum type="romanLcPeriod"/>
            </a:pPr>
            <a:r>
              <a:rPr lang="en-GB" sz="4400" dirty="0" smtClean="0">
                <a:solidFill>
                  <a:schemeClr val="bg1"/>
                </a:solidFill>
              </a:rPr>
              <a:t>Those who have never heard the gospel.</a:t>
            </a:r>
          </a:p>
          <a:p>
            <a:pPr marL="857250" indent="-857250" algn="l">
              <a:spcAft>
                <a:spcPts val="1000"/>
              </a:spcAft>
              <a:buAutoNum type="romanLcPeriod"/>
            </a:pPr>
            <a:r>
              <a:rPr lang="en-GB" sz="4400" dirty="0" smtClean="0">
                <a:solidFill>
                  <a:schemeClr val="bg1"/>
                </a:solidFill>
              </a:rPr>
              <a:t>Those who have heard but choose not to believe. </a:t>
            </a:r>
          </a:p>
          <a:p>
            <a:pPr algn="l">
              <a:spcAft>
                <a:spcPts val="1000"/>
              </a:spcAft>
            </a:pPr>
            <a:r>
              <a:rPr lang="en-GB" sz="4400" dirty="0" smtClean="0">
                <a:solidFill>
                  <a:schemeClr val="bg1"/>
                </a:solidFill>
              </a:rPr>
              <a:t>2. Fear and </a:t>
            </a:r>
            <a:r>
              <a:rPr lang="en-GB" sz="4400" dirty="0" smtClean="0">
                <a:solidFill>
                  <a:schemeClr val="bg1"/>
                </a:solidFill>
              </a:rPr>
              <a:t>Anxiety:</a:t>
            </a:r>
            <a:endParaRPr lang="en-GB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899" y="728208"/>
            <a:ext cx="10518321" cy="5280705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HOW TO HAVE THIS PEACE PROMISE?</a:t>
            </a:r>
          </a:p>
          <a:p>
            <a:pPr marL="571500" indent="-5715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the Shepherd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as Lord and Saviour.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 in His Eternal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Stability.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in His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Ways.</a:t>
            </a:r>
            <a:endParaRPr lang="en-GB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His Peace with the broken </a:t>
            </a:r>
            <a:r>
              <a:rPr lang="en-GB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1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899" y="728208"/>
            <a:ext cx="10518321" cy="5633681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VII. CONCLUSION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real question is: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“Will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trust the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who is PEACE?”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we find Him who is our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PEACE.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may we become the Peace agents in this turbulent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world.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the Candle of Peace burning to the world.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369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PROMISE OF PEACE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2025-11-27T23:43:55Z</dcterms:created>
  <dcterms:modified xsi:type="dcterms:W3CDTF">2025-12-06T21:59:51Z</dcterms:modified>
</cp:coreProperties>
</file>