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7" r:id="rId20"/>
    <p:sldId id="276" r:id="rId21"/>
    <p:sldId id="278" r:id="rId2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136" y="-6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45B4-DF05-8845-892D-0EF96CCB0E2D}" type="datetimeFigureOut">
              <a:rPr lang="en-US" smtClean="0"/>
              <a:t>12/07/2025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E6D87-D452-6F48-BCC1-9018E9BF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250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45B4-DF05-8845-892D-0EF96CCB0E2D}" type="datetimeFigureOut">
              <a:rPr lang="en-US" smtClean="0"/>
              <a:t>12/07/2025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E6D87-D452-6F48-BCC1-9018E9BF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53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45B4-DF05-8845-892D-0EF96CCB0E2D}" type="datetimeFigureOut">
              <a:rPr lang="en-US" smtClean="0"/>
              <a:t>12/07/2025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E6D87-D452-6F48-BCC1-9018E9BF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831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45B4-DF05-8845-892D-0EF96CCB0E2D}" type="datetimeFigureOut">
              <a:rPr lang="en-US" smtClean="0"/>
              <a:t>12/07/2025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E6D87-D452-6F48-BCC1-9018E9BF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707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45B4-DF05-8845-892D-0EF96CCB0E2D}" type="datetimeFigureOut">
              <a:rPr lang="en-US" smtClean="0"/>
              <a:t>12/07/2025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E6D87-D452-6F48-BCC1-9018E9BF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24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45B4-DF05-8845-892D-0EF96CCB0E2D}" type="datetimeFigureOut">
              <a:rPr lang="en-US" smtClean="0"/>
              <a:t>12/07/2025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E6D87-D452-6F48-BCC1-9018E9BF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738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45B4-DF05-8845-892D-0EF96CCB0E2D}" type="datetimeFigureOut">
              <a:rPr lang="en-US" smtClean="0"/>
              <a:t>12/07/2025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E6D87-D452-6F48-BCC1-9018E9BF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412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45B4-DF05-8845-892D-0EF96CCB0E2D}" type="datetimeFigureOut">
              <a:rPr lang="en-US" smtClean="0"/>
              <a:t>12/07/2025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E6D87-D452-6F48-BCC1-9018E9BF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886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45B4-DF05-8845-892D-0EF96CCB0E2D}" type="datetimeFigureOut">
              <a:rPr lang="en-US" smtClean="0"/>
              <a:t>12/07/2025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E6D87-D452-6F48-BCC1-9018E9BF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98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45B4-DF05-8845-892D-0EF96CCB0E2D}" type="datetimeFigureOut">
              <a:rPr lang="en-US" smtClean="0"/>
              <a:t>12/07/2025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E6D87-D452-6F48-BCC1-9018E9BF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252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45B4-DF05-8845-892D-0EF96CCB0E2D}" type="datetimeFigureOut">
              <a:rPr lang="en-US" smtClean="0"/>
              <a:t>12/07/2025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E6D87-D452-6F48-BCC1-9018E9BF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92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045B4-DF05-8845-892D-0EF96CCB0E2D}" type="datetimeFigureOut">
              <a:rPr lang="en-US" smtClean="0"/>
              <a:t>12/07/2025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E6D87-D452-6F48-BCC1-9018E9BF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285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25-07-12 at 17.55.5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8424" cy="514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267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25-07-12 at 18.01.3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91643" y="-1991645"/>
            <a:ext cx="5160713" cy="91440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2" y="63163"/>
            <a:ext cx="9144001" cy="5016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3. GOD IS CARING </a:t>
            </a:r>
            <a:endParaRPr lang="en-US" sz="3200" b="1" dirty="0" smtClean="0"/>
          </a:p>
          <a:p>
            <a:pPr algn="ctr"/>
            <a:endParaRPr lang="en-US" sz="3200" b="1" dirty="0"/>
          </a:p>
          <a:p>
            <a:pPr algn="ctr"/>
            <a:r>
              <a:rPr lang="x-none" sz="3200" b="1" dirty="0" smtClean="0"/>
              <a:t>“</a:t>
            </a:r>
            <a:r>
              <a:rPr lang="en-US" sz="3200" b="1" dirty="0"/>
              <a:t>With the One Who Asks”</a:t>
            </a:r>
            <a:endParaRPr lang="en-GB" sz="3200" dirty="0"/>
          </a:p>
          <a:p>
            <a:pPr algn="ctr"/>
            <a:r>
              <a:rPr lang="en-US" sz="3200" dirty="0"/>
              <a:t> </a:t>
            </a:r>
            <a:endParaRPr lang="en-GB" sz="3200" dirty="0"/>
          </a:p>
          <a:p>
            <a:pPr algn="ctr"/>
            <a:r>
              <a:rPr lang="en-US" sz="3200" dirty="0" smtClean="0"/>
              <a:t>1 </a:t>
            </a:r>
            <a:r>
              <a:rPr lang="en-US" sz="3200" dirty="0"/>
              <a:t>Peter 5:7 </a:t>
            </a:r>
            <a:r>
              <a:rPr lang="en-US" sz="3200" dirty="0" smtClean="0"/>
              <a:t>“</a:t>
            </a:r>
            <a:r>
              <a:rPr lang="en-US" sz="3200" dirty="0"/>
              <a:t>You can throw the whole weight of your anxieties on him, for you are his personal concern.” </a:t>
            </a:r>
            <a:endParaRPr lang="en-GB" sz="3200" dirty="0"/>
          </a:p>
          <a:p>
            <a:pPr algn="ctr"/>
            <a:r>
              <a:rPr lang="en-US" sz="3200" dirty="0"/>
              <a:t> </a:t>
            </a:r>
            <a:endParaRPr lang="en-GB" sz="3200" dirty="0"/>
          </a:p>
          <a:p>
            <a:pPr algn="ctr"/>
            <a:r>
              <a:rPr lang="en-US" sz="3200" dirty="0"/>
              <a:t>The Living Bible </a:t>
            </a:r>
            <a:r>
              <a:rPr lang="en-US" sz="3200" dirty="0" smtClean="0"/>
              <a:t>“</a:t>
            </a:r>
            <a:r>
              <a:rPr lang="en-US" sz="3200" dirty="0"/>
              <a:t>Let him have all your worries and cares, for he is always thinking about you and watching everything that concerns you.”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71789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25-07-12 at 18.01.3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91643" y="-1991645"/>
            <a:ext cx="5160713" cy="91440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2" y="1796996"/>
            <a:ext cx="91440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“The Lord is my shepherd: I shall not want.”</a:t>
            </a:r>
            <a:r>
              <a:rPr lang="en-GB" sz="3200" dirty="0" smtClean="0">
                <a:effectLst/>
              </a:rPr>
              <a:t> </a:t>
            </a:r>
          </a:p>
          <a:p>
            <a:pPr algn="ctr"/>
            <a:endParaRPr lang="en-GB" sz="3200" dirty="0"/>
          </a:p>
          <a:p>
            <a:pPr algn="ctr"/>
            <a:r>
              <a:rPr lang="en-GB" sz="3200" dirty="0" smtClean="0"/>
              <a:t>Psalm 23:1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032736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25-07-12 at 17.55.5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8424" cy="514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411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25-07-12 at 18.01.3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91643" y="-1991645"/>
            <a:ext cx="5160713" cy="91440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2" y="942290"/>
            <a:ext cx="914400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“to preach the gospel to the poor; ….to heal the broken-hearted, to preach deliverance to the captives, and recovery of sight to the blind, to set at liberty those that are captive” </a:t>
            </a:r>
            <a:endParaRPr lang="en-US" sz="3200" dirty="0" smtClean="0"/>
          </a:p>
          <a:p>
            <a:pPr algn="ctr"/>
            <a:endParaRPr lang="en-US" sz="3200" dirty="0"/>
          </a:p>
          <a:p>
            <a:pPr algn="ctr"/>
            <a:r>
              <a:rPr lang="en-US" sz="3200" dirty="0" smtClean="0"/>
              <a:t>Luke </a:t>
            </a:r>
            <a:r>
              <a:rPr lang="en-US" sz="3200" dirty="0"/>
              <a:t>4:</a:t>
            </a:r>
            <a:r>
              <a:rPr lang="en-US" sz="3200" dirty="0" smtClean="0"/>
              <a:t>18</a:t>
            </a:r>
          </a:p>
          <a:p>
            <a:pPr algn="ctr"/>
            <a:r>
              <a:rPr lang="en-US" sz="3200" dirty="0" smtClean="0"/>
              <a:t>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528776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25-07-12 at 17.55.5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8424" cy="514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65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25-07-12 at 18.01.3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91645" y="-1991644"/>
            <a:ext cx="5160713" cy="91440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2" y="942290"/>
            <a:ext cx="914400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AutoNum type="romanLcParenBoth"/>
            </a:pPr>
            <a:r>
              <a:rPr lang="en-US" sz="3200" dirty="0" smtClean="0"/>
              <a:t>God’s care is all encompassing</a:t>
            </a:r>
          </a:p>
        </p:txBody>
      </p:sp>
    </p:spTree>
    <p:extLst>
      <p:ext uri="{BB962C8B-B14F-4D97-AF65-F5344CB8AC3E}">
        <p14:creationId xmlns:p14="http://schemas.microsoft.com/office/powerpoint/2010/main" val="2416600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25-07-12 at 18.01.3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91643" y="-1991645"/>
            <a:ext cx="5160713" cy="91440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2" y="942290"/>
            <a:ext cx="91440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AutoNum type="romanLcParenBoth"/>
            </a:pPr>
            <a:r>
              <a:rPr lang="en-US" sz="3200" dirty="0" smtClean="0"/>
              <a:t>God’s care is all encompassing</a:t>
            </a:r>
          </a:p>
          <a:p>
            <a:pPr marL="571500" indent="-571500" algn="ctr">
              <a:buAutoNum type="romanLcParenBoth"/>
            </a:pPr>
            <a:endParaRPr lang="en-US" sz="3200" dirty="0"/>
          </a:p>
          <a:p>
            <a:pPr marL="571500" indent="-571500" algn="ctr">
              <a:buAutoNum type="romanLcParenBoth"/>
            </a:pPr>
            <a:r>
              <a:rPr lang="en-US" sz="3200" dirty="0" smtClean="0"/>
              <a:t>God’s care is unconditional</a:t>
            </a:r>
          </a:p>
        </p:txBody>
      </p:sp>
    </p:spTree>
    <p:extLst>
      <p:ext uri="{BB962C8B-B14F-4D97-AF65-F5344CB8AC3E}">
        <p14:creationId xmlns:p14="http://schemas.microsoft.com/office/powerpoint/2010/main" val="1123355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25-07-12 at 18.01.3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91643" y="-1991645"/>
            <a:ext cx="5160713" cy="91440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2" y="942290"/>
            <a:ext cx="914400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AutoNum type="romanLcParenBoth"/>
            </a:pPr>
            <a:r>
              <a:rPr lang="en-US" sz="3200" dirty="0" smtClean="0"/>
              <a:t>God’s care is all encompassing</a:t>
            </a:r>
          </a:p>
          <a:p>
            <a:pPr marL="571500" indent="-571500" algn="ctr">
              <a:buAutoNum type="romanLcParenBoth"/>
            </a:pPr>
            <a:endParaRPr lang="en-US" sz="3200" dirty="0"/>
          </a:p>
          <a:p>
            <a:pPr marL="571500" indent="-571500" algn="ctr">
              <a:buAutoNum type="romanLcParenBoth"/>
            </a:pPr>
            <a:r>
              <a:rPr lang="en-US" sz="3200" dirty="0" smtClean="0"/>
              <a:t>God’s care is unconditional</a:t>
            </a:r>
          </a:p>
          <a:p>
            <a:pPr marL="571500" indent="-571500" algn="ctr">
              <a:buAutoNum type="romanLcParenBoth"/>
            </a:pPr>
            <a:endParaRPr lang="en-US" sz="3200" dirty="0"/>
          </a:p>
          <a:p>
            <a:pPr marL="571500" indent="-571500" algn="ctr">
              <a:buAutoNum type="romanLcParenBoth"/>
            </a:pPr>
            <a:r>
              <a:rPr lang="en-US" sz="3200" dirty="0" smtClean="0"/>
              <a:t>God’s care is individual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123355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25-07-12 at 18.01.3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91643" y="-1991645"/>
            <a:ext cx="5160713" cy="91440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2" y="942290"/>
            <a:ext cx="914400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AutoNum type="romanLcParenBoth"/>
            </a:pPr>
            <a:r>
              <a:rPr lang="en-US" sz="3200" dirty="0" smtClean="0"/>
              <a:t>God’s care is all encompassing</a:t>
            </a:r>
          </a:p>
          <a:p>
            <a:pPr marL="571500" indent="-571500" algn="ctr">
              <a:buAutoNum type="romanLcParenBoth"/>
            </a:pPr>
            <a:endParaRPr lang="en-US" sz="3200" dirty="0"/>
          </a:p>
          <a:p>
            <a:pPr marL="571500" indent="-571500" algn="ctr">
              <a:buAutoNum type="romanLcParenBoth"/>
            </a:pPr>
            <a:r>
              <a:rPr lang="en-US" sz="3200" dirty="0" smtClean="0"/>
              <a:t>God’s care is unconditional</a:t>
            </a:r>
          </a:p>
          <a:p>
            <a:pPr marL="571500" indent="-571500" algn="ctr">
              <a:buAutoNum type="romanLcParenBoth"/>
            </a:pPr>
            <a:endParaRPr lang="en-US" sz="3200" dirty="0"/>
          </a:p>
          <a:p>
            <a:pPr marL="571500" indent="-571500" algn="ctr">
              <a:buAutoNum type="romanLcParenBoth"/>
            </a:pPr>
            <a:r>
              <a:rPr lang="en-US" sz="3200" dirty="0" smtClean="0"/>
              <a:t>God’s care is individual</a:t>
            </a:r>
            <a:endParaRPr lang="en-US" sz="3200" dirty="0" smtClean="0"/>
          </a:p>
          <a:p>
            <a:pPr marL="571500" indent="-571500" algn="ctr">
              <a:buAutoNum type="romanLcParenBoth"/>
            </a:pPr>
            <a:endParaRPr lang="en-US" sz="3200" dirty="0"/>
          </a:p>
          <a:p>
            <a:pPr marL="571500" indent="-571500" algn="ctr">
              <a:buAutoNum type="romanLcParenBoth"/>
            </a:pPr>
            <a:r>
              <a:rPr lang="en-US" sz="3200" dirty="0" smtClean="0"/>
              <a:t>God’s care is invitational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123355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25-07-12 at 18.01.3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91643" y="-1991645"/>
            <a:ext cx="5160713" cy="91440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1552794"/>
            <a:ext cx="914400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“Cast all your anxiety on him because he cares for you” </a:t>
            </a:r>
            <a:endParaRPr lang="en-US" sz="3200" dirty="0" smtClean="0"/>
          </a:p>
          <a:p>
            <a:pPr algn="ctr"/>
            <a:endParaRPr lang="en-US" sz="3200" dirty="0"/>
          </a:p>
          <a:p>
            <a:pPr algn="ctr"/>
            <a:r>
              <a:rPr lang="en-US" sz="3200" dirty="0" smtClean="0"/>
              <a:t>1 </a:t>
            </a:r>
            <a:r>
              <a:rPr lang="en-US" sz="3200" dirty="0"/>
              <a:t>Peter 5:7</a:t>
            </a:r>
            <a:r>
              <a:rPr lang="en-GB" sz="3200" dirty="0" smtClean="0">
                <a:effectLst/>
              </a:rPr>
              <a:t> 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145774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25-07-12 at 18.01.3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91643" y="-1991645"/>
            <a:ext cx="5160713" cy="91440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2" y="2050641"/>
            <a:ext cx="91440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>
              <a:buAutoNum type="arabicPeriod"/>
            </a:pPr>
            <a:r>
              <a:rPr lang="de-DE" sz="3200" b="1" dirty="0" smtClean="0"/>
              <a:t>GOD </a:t>
            </a:r>
            <a:r>
              <a:rPr lang="de-DE" sz="3200" b="1" dirty="0"/>
              <a:t>IS TRANSCENDENT </a:t>
            </a:r>
            <a:endParaRPr lang="de-DE" sz="3200" b="1" dirty="0" smtClean="0"/>
          </a:p>
          <a:p>
            <a:pPr marL="514350" indent="-514350" algn="ctr">
              <a:buAutoNum type="arabicPeriod"/>
            </a:pPr>
            <a:endParaRPr lang="de-DE" sz="3200" b="1" dirty="0"/>
          </a:p>
          <a:p>
            <a:pPr algn="ctr"/>
            <a:r>
              <a:rPr lang="x-none" sz="3200" b="1" dirty="0" smtClean="0"/>
              <a:t>“</a:t>
            </a:r>
            <a:r>
              <a:rPr lang="en-US" sz="3200" b="1" dirty="0"/>
              <a:t>The High and Exalted One”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6502547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25-07-12 at 17.55.5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8424" cy="514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534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25-07-12 at 18.01.3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91643" y="-1991645"/>
            <a:ext cx="5160713" cy="91440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1552794"/>
            <a:ext cx="914400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3200" dirty="0"/>
              <a:t>“</a:t>
            </a:r>
            <a:r>
              <a:rPr lang="en-US" sz="3200" dirty="0"/>
              <a:t>I live in a high and holy place, but also with the one who is contrite…” </a:t>
            </a:r>
            <a:endParaRPr lang="en-US" sz="3200" dirty="0" smtClean="0"/>
          </a:p>
          <a:p>
            <a:pPr algn="ctr"/>
            <a:endParaRPr lang="en-US" sz="3200" dirty="0"/>
          </a:p>
          <a:p>
            <a:pPr algn="ctr"/>
            <a:r>
              <a:rPr lang="en-US" sz="3200" dirty="0" smtClean="0"/>
              <a:t>Isaiah </a:t>
            </a:r>
            <a:r>
              <a:rPr lang="en-US" sz="3200" dirty="0"/>
              <a:t>57:15 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726975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25-07-12 at 17.55.5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8424" cy="514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55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25-07-12 at 18.01.3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91643" y="-1991645"/>
            <a:ext cx="5160713" cy="91440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2" y="2050641"/>
            <a:ext cx="91440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3200" dirty="0"/>
              <a:t>“</a:t>
            </a:r>
            <a:r>
              <a:rPr lang="en-US" sz="3200" dirty="0"/>
              <a:t>The holiness of God is traumatic to unholy people.</a:t>
            </a:r>
            <a:r>
              <a:rPr lang="en-US" sz="3200" dirty="0" smtClean="0"/>
              <a:t>”</a:t>
            </a:r>
          </a:p>
          <a:p>
            <a:pPr algn="ctr"/>
            <a:endParaRPr lang="en-US" sz="3200" dirty="0"/>
          </a:p>
          <a:p>
            <a:pPr algn="ctr"/>
            <a:r>
              <a:rPr lang="en-US" sz="3200" dirty="0" smtClean="0"/>
              <a:t> </a:t>
            </a:r>
            <a:r>
              <a:rPr lang="it-IT" sz="3200" dirty="0" smtClean="0"/>
              <a:t>R.C</a:t>
            </a:r>
            <a:r>
              <a:rPr lang="it-IT" sz="3200" dirty="0"/>
              <a:t>. </a:t>
            </a:r>
            <a:r>
              <a:rPr lang="it-IT" sz="3200" dirty="0" err="1"/>
              <a:t>Sproul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380128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25-07-12 at 17.55.5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8424" cy="514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703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25-07-12 at 18.01.3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91643" y="-1991645"/>
            <a:ext cx="5160713" cy="91440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527147"/>
            <a:ext cx="914400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/>
              <a:t>2. GOD IS IMMANENT </a:t>
            </a:r>
            <a:endParaRPr lang="en-GB" sz="3200" b="1" dirty="0"/>
          </a:p>
          <a:p>
            <a:pPr algn="ctr"/>
            <a:endParaRPr lang="en-GB" sz="3200" b="1" dirty="0" smtClean="0"/>
          </a:p>
          <a:p>
            <a:pPr algn="ctr"/>
            <a:r>
              <a:rPr lang="x-none" sz="3200" b="1" dirty="0" smtClean="0"/>
              <a:t>“</a:t>
            </a:r>
            <a:r>
              <a:rPr lang="en-US" sz="3200" b="1" dirty="0"/>
              <a:t>With the One Who Is Lowly</a:t>
            </a:r>
            <a:r>
              <a:rPr lang="en-US" sz="3200" b="1" dirty="0" smtClean="0"/>
              <a:t>”</a:t>
            </a:r>
          </a:p>
          <a:p>
            <a:pPr algn="ctr"/>
            <a:endParaRPr lang="en-GB" sz="3200" dirty="0"/>
          </a:p>
          <a:p>
            <a:pPr algn="ctr"/>
            <a:r>
              <a:rPr lang="en-US" sz="3200" b="1" dirty="0"/>
              <a:t> </a:t>
            </a:r>
            <a:endParaRPr lang="en-GB" sz="3200" dirty="0"/>
          </a:p>
          <a:p>
            <a:pPr algn="ctr"/>
            <a:r>
              <a:rPr lang="x-none" sz="3200" dirty="0"/>
              <a:t>“</a:t>
            </a:r>
            <a:r>
              <a:rPr lang="en-US" sz="3200" dirty="0"/>
              <a:t>Where can I go from Your Spirit?” </a:t>
            </a:r>
            <a:r>
              <a:rPr lang="it-IT" sz="3200" dirty="0" err="1"/>
              <a:t>Psalm</a:t>
            </a:r>
            <a:r>
              <a:rPr lang="it-IT" sz="3200" dirty="0"/>
              <a:t> 139:7</a:t>
            </a:r>
            <a:r>
              <a:rPr lang="en-US" sz="3200" dirty="0"/>
              <a:t>–10</a:t>
            </a:r>
            <a:endParaRPr lang="en-GB" sz="3200" dirty="0"/>
          </a:p>
          <a:p>
            <a:pPr algn="ctr"/>
            <a:r>
              <a:rPr lang="en-US" sz="3200" dirty="0"/>
              <a:t> </a:t>
            </a:r>
            <a:endParaRPr lang="en-GB" sz="3200" dirty="0"/>
          </a:p>
          <a:p>
            <a:pPr algn="ctr"/>
            <a:r>
              <a:rPr lang="x-none" sz="3200" dirty="0"/>
              <a:t>“</a:t>
            </a:r>
            <a:r>
              <a:rPr lang="en-US" sz="3200" dirty="0"/>
              <a:t>He is not far from any one of us.” Acts 17:27–28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786742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25-07-12 at 17.55.5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8424" cy="514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200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25-07-12 at 18.01.3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91643" y="-1991645"/>
            <a:ext cx="5160713" cy="91440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1796996"/>
            <a:ext cx="914400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God walks with us in the dark as well as in the light, and wherever he is, he is always enough.” </a:t>
            </a:r>
            <a:endParaRPr lang="en-US" sz="3200" dirty="0" smtClean="0"/>
          </a:p>
          <a:p>
            <a:pPr algn="ctr"/>
            <a:endParaRPr lang="en-US" sz="3200" dirty="0" smtClean="0"/>
          </a:p>
          <a:p>
            <a:pPr algn="ctr"/>
            <a:r>
              <a:rPr lang="it-IT" sz="3200" dirty="0" smtClean="0"/>
              <a:t>J.I</a:t>
            </a:r>
            <a:r>
              <a:rPr lang="it-IT" sz="3200" dirty="0"/>
              <a:t>. </a:t>
            </a:r>
            <a:r>
              <a:rPr lang="it-IT" sz="3200" dirty="0" err="1"/>
              <a:t>Packer</a:t>
            </a:r>
            <a:r>
              <a:rPr lang="en-GB" sz="3200" dirty="0" smtClean="0">
                <a:effectLst/>
              </a:rPr>
              <a:t>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20869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25-07-12 at 17.55.5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8424" cy="514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126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218</Words>
  <Application>Microsoft Macintosh PowerPoint</Application>
  <PresentationFormat>On-screen Show (16:9)</PresentationFormat>
  <Paragraphs>53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frinton free church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marlowe</dc:creator>
  <cp:lastModifiedBy>ben marlowe</cp:lastModifiedBy>
  <cp:revision>4</cp:revision>
  <dcterms:created xsi:type="dcterms:W3CDTF">2025-07-12T16:44:34Z</dcterms:created>
  <dcterms:modified xsi:type="dcterms:W3CDTF">2025-07-12T17:23:36Z</dcterms:modified>
</cp:coreProperties>
</file>