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29" autoAdjust="0"/>
    <p:restoredTop sz="94660"/>
  </p:normalViewPr>
  <p:slideViewPr>
    <p:cSldViewPr snapToGrid="0">
      <p:cViewPr varScale="1">
        <p:scale>
          <a:sx n="63" d="100"/>
          <a:sy n="63" d="100"/>
        </p:scale>
        <p:origin x="66" y="6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A77D58-7AF6-4265-9A96-F7624D0F87B7}" type="datetimeFigureOut">
              <a:rPr lang="en-GB" smtClean="0"/>
              <a:t>29/11/2025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23BA9E-BE20-48C5-B178-CE914267C8DB}" type="slidenum">
              <a:rPr lang="en-GB" smtClean="0"/>
              <a:t>‹#›</a:t>
            </a:fld>
            <a:endParaRPr lang="en-GB"/>
          </a:p>
        </p:txBody>
      </p:sp>
    </p:spTree>
    <p:extLst>
      <p:ext uri="{BB962C8B-B14F-4D97-AF65-F5344CB8AC3E}">
        <p14:creationId xmlns:p14="http://schemas.microsoft.com/office/powerpoint/2010/main" val="3899483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67ADC-DC6C-FD05-BDD0-22DE239F763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1E1E78F1-15E3-56F4-DDD5-D4EFA5D952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71F7F648-0053-DCE8-0652-DDBB7F36684B}"/>
              </a:ext>
            </a:extLst>
          </p:cNvPr>
          <p:cNvSpPr>
            <a:spLocks noGrp="1"/>
          </p:cNvSpPr>
          <p:nvPr>
            <p:ph type="dt" sz="half" idx="10"/>
          </p:nvPr>
        </p:nvSpPr>
        <p:spPr/>
        <p:txBody>
          <a:bodyPr/>
          <a:lstStyle/>
          <a:p>
            <a:fld id="{304B85F4-AC4A-425D-B997-1A4E05FD5B31}" type="datetimeFigureOut">
              <a:rPr lang="en-GB" smtClean="0"/>
              <a:t>29/11/2025</a:t>
            </a:fld>
            <a:endParaRPr lang="en-GB"/>
          </a:p>
        </p:txBody>
      </p:sp>
      <p:sp>
        <p:nvSpPr>
          <p:cNvPr id="5" name="Footer Placeholder 4">
            <a:extLst>
              <a:ext uri="{FF2B5EF4-FFF2-40B4-BE49-F238E27FC236}">
                <a16:creationId xmlns:a16="http://schemas.microsoft.com/office/drawing/2014/main" id="{40929A2A-D9A8-31EA-2E83-66215CF037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2111BD-554A-48BD-44B7-A7CD6860D110}"/>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3841265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5104-C32D-66D6-D16A-A422C613EF44}"/>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192785EE-18D6-AB52-6953-187E415C5F9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BA22650-CDBF-A5AE-520A-D8EEF0277B66}"/>
              </a:ext>
            </a:extLst>
          </p:cNvPr>
          <p:cNvSpPr>
            <a:spLocks noGrp="1"/>
          </p:cNvSpPr>
          <p:nvPr>
            <p:ph type="dt" sz="half" idx="10"/>
          </p:nvPr>
        </p:nvSpPr>
        <p:spPr/>
        <p:txBody>
          <a:bodyPr/>
          <a:lstStyle/>
          <a:p>
            <a:fld id="{304B85F4-AC4A-425D-B997-1A4E05FD5B31}" type="datetimeFigureOut">
              <a:rPr lang="en-GB" smtClean="0"/>
              <a:t>29/11/2025</a:t>
            </a:fld>
            <a:endParaRPr lang="en-GB"/>
          </a:p>
        </p:txBody>
      </p:sp>
      <p:sp>
        <p:nvSpPr>
          <p:cNvPr id="5" name="Footer Placeholder 4">
            <a:extLst>
              <a:ext uri="{FF2B5EF4-FFF2-40B4-BE49-F238E27FC236}">
                <a16:creationId xmlns:a16="http://schemas.microsoft.com/office/drawing/2014/main" id="{819909DD-B549-991C-8348-0E1724B2B6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090BAF-B087-FC1E-0FC4-D2795C378A6D}"/>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2713079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09B9013-B054-7DC3-DCA5-00E4F9AEB236}"/>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E8D9C711-7FFA-2CDC-5791-CDDC5C26574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155F40F-3BBA-6EE5-DF88-A76E71B2B676}"/>
              </a:ext>
            </a:extLst>
          </p:cNvPr>
          <p:cNvSpPr>
            <a:spLocks noGrp="1"/>
          </p:cNvSpPr>
          <p:nvPr>
            <p:ph type="dt" sz="half" idx="10"/>
          </p:nvPr>
        </p:nvSpPr>
        <p:spPr/>
        <p:txBody>
          <a:bodyPr/>
          <a:lstStyle/>
          <a:p>
            <a:fld id="{304B85F4-AC4A-425D-B997-1A4E05FD5B31}" type="datetimeFigureOut">
              <a:rPr lang="en-GB" smtClean="0"/>
              <a:t>29/11/2025</a:t>
            </a:fld>
            <a:endParaRPr lang="en-GB"/>
          </a:p>
        </p:txBody>
      </p:sp>
      <p:sp>
        <p:nvSpPr>
          <p:cNvPr id="5" name="Footer Placeholder 4">
            <a:extLst>
              <a:ext uri="{FF2B5EF4-FFF2-40B4-BE49-F238E27FC236}">
                <a16:creationId xmlns:a16="http://schemas.microsoft.com/office/drawing/2014/main" id="{AD2F8D04-20C9-D3A7-AEDC-ED0470B5BC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AD644D-CC4B-7A4C-9FC2-783E1C199EEF}"/>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4079793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64EC1-3DC2-1637-743F-6EC66B44ABB2}"/>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E5C0756-FE99-23FA-3482-964F3941B3B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A9F2829-80A7-C65D-44AE-7592A8D53681}"/>
              </a:ext>
            </a:extLst>
          </p:cNvPr>
          <p:cNvSpPr>
            <a:spLocks noGrp="1"/>
          </p:cNvSpPr>
          <p:nvPr>
            <p:ph type="dt" sz="half" idx="10"/>
          </p:nvPr>
        </p:nvSpPr>
        <p:spPr/>
        <p:txBody>
          <a:bodyPr/>
          <a:lstStyle/>
          <a:p>
            <a:fld id="{304B85F4-AC4A-425D-B997-1A4E05FD5B31}" type="datetimeFigureOut">
              <a:rPr lang="en-GB" smtClean="0"/>
              <a:t>29/11/2025</a:t>
            </a:fld>
            <a:endParaRPr lang="en-GB"/>
          </a:p>
        </p:txBody>
      </p:sp>
      <p:sp>
        <p:nvSpPr>
          <p:cNvPr id="5" name="Footer Placeholder 4">
            <a:extLst>
              <a:ext uri="{FF2B5EF4-FFF2-40B4-BE49-F238E27FC236}">
                <a16:creationId xmlns:a16="http://schemas.microsoft.com/office/drawing/2014/main" id="{3374B67C-C3FA-4CFA-DBE8-809F7272DE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619B8B-4B21-127C-1ED7-28BBA9337277}"/>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259856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47AD7-9789-63C5-2DE3-0E58358ED57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AF402801-1186-09D6-EC8F-23C110E4164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04A5B4F-CA46-37DD-2B93-63980DA710A0}"/>
              </a:ext>
            </a:extLst>
          </p:cNvPr>
          <p:cNvSpPr>
            <a:spLocks noGrp="1"/>
          </p:cNvSpPr>
          <p:nvPr>
            <p:ph type="dt" sz="half" idx="10"/>
          </p:nvPr>
        </p:nvSpPr>
        <p:spPr/>
        <p:txBody>
          <a:bodyPr/>
          <a:lstStyle/>
          <a:p>
            <a:fld id="{304B85F4-AC4A-425D-B997-1A4E05FD5B31}" type="datetimeFigureOut">
              <a:rPr lang="en-GB" smtClean="0"/>
              <a:t>29/11/2025</a:t>
            </a:fld>
            <a:endParaRPr lang="en-GB"/>
          </a:p>
        </p:txBody>
      </p:sp>
      <p:sp>
        <p:nvSpPr>
          <p:cNvPr id="5" name="Footer Placeholder 4">
            <a:extLst>
              <a:ext uri="{FF2B5EF4-FFF2-40B4-BE49-F238E27FC236}">
                <a16:creationId xmlns:a16="http://schemas.microsoft.com/office/drawing/2014/main" id="{765C4991-373B-8FEC-63EA-F75025DDBF3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B7C2EE-2D7D-737B-59DE-7A69B00A49AE}"/>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294545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80264-418C-5D83-D79D-951747862D2B}"/>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2602A8F-9AA7-C80F-AB5C-7BA5B0BFFE1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41C47406-0708-C866-201B-DFCE8120963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DE86DBF6-29F1-6494-E622-22B0A1090AAB}"/>
              </a:ext>
            </a:extLst>
          </p:cNvPr>
          <p:cNvSpPr>
            <a:spLocks noGrp="1"/>
          </p:cNvSpPr>
          <p:nvPr>
            <p:ph type="dt" sz="half" idx="10"/>
          </p:nvPr>
        </p:nvSpPr>
        <p:spPr/>
        <p:txBody>
          <a:bodyPr/>
          <a:lstStyle/>
          <a:p>
            <a:fld id="{304B85F4-AC4A-425D-B997-1A4E05FD5B31}" type="datetimeFigureOut">
              <a:rPr lang="en-GB" smtClean="0"/>
              <a:t>29/11/2025</a:t>
            </a:fld>
            <a:endParaRPr lang="en-GB"/>
          </a:p>
        </p:txBody>
      </p:sp>
      <p:sp>
        <p:nvSpPr>
          <p:cNvPr id="6" name="Footer Placeholder 5">
            <a:extLst>
              <a:ext uri="{FF2B5EF4-FFF2-40B4-BE49-F238E27FC236}">
                <a16:creationId xmlns:a16="http://schemas.microsoft.com/office/drawing/2014/main" id="{03194FBA-2930-3DB1-EDBD-B73E33D511E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B9E5F5B-AECA-13A8-C2B2-92C1699088CB}"/>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218449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86FF3-1694-75BB-654F-7E70E26F281D}"/>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D123D29D-EB7F-E185-90DC-FC486E0A7B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B62CD11-3AE0-D0A0-B6A5-969169DA99F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2DE636A5-5051-898F-FC41-54F99A27D1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0A95AAF-C41C-860A-2E50-A77BDF6FD7D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2C186A6F-4D1C-2069-15DF-467A53BECE61}"/>
              </a:ext>
            </a:extLst>
          </p:cNvPr>
          <p:cNvSpPr>
            <a:spLocks noGrp="1"/>
          </p:cNvSpPr>
          <p:nvPr>
            <p:ph type="dt" sz="half" idx="10"/>
          </p:nvPr>
        </p:nvSpPr>
        <p:spPr/>
        <p:txBody>
          <a:bodyPr/>
          <a:lstStyle/>
          <a:p>
            <a:fld id="{304B85F4-AC4A-425D-B997-1A4E05FD5B31}" type="datetimeFigureOut">
              <a:rPr lang="en-GB" smtClean="0"/>
              <a:t>29/11/2025</a:t>
            </a:fld>
            <a:endParaRPr lang="en-GB"/>
          </a:p>
        </p:txBody>
      </p:sp>
      <p:sp>
        <p:nvSpPr>
          <p:cNvPr id="8" name="Footer Placeholder 7">
            <a:extLst>
              <a:ext uri="{FF2B5EF4-FFF2-40B4-BE49-F238E27FC236}">
                <a16:creationId xmlns:a16="http://schemas.microsoft.com/office/drawing/2014/main" id="{7424745F-938F-44A9-E26F-A1102122D6B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F3A94FB-E13F-573F-3D3D-4F77A5A2481F}"/>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3398616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8ADA6-F64A-45F6-E6FA-67EC6C854DC9}"/>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B7DC2856-E8E9-2F97-DE5E-B400BF5F9940}"/>
              </a:ext>
            </a:extLst>
          </p:cNvPr>
          <p:cNvSpPr>
            <a:spLocks noGrp="1"/>
          </p:cNvSpPr>
          <p:nvPr>
            <p:ph type="dt" sz="half" idx="10"/>
          </p:nvPr>
        </p:nvSpPr>
        <p:spPr/>
        <p:txBody>
          <a:bodyPr/>
          <a:lstStyle/>
          <a:p>
            <a:fld id="{304B85F4-AC4A-425D-B997-1A4E05FD5B31}" type="datetimeFigureOut">
              <a:rPr lang="en-GB" smtClean="0"/>
              <a:t>29/11/2025</a:t>
            </a:fld>
            <a:endParaRPr lang="en-GB"/>
          </a:p>
        </p:txBody>
      </p:sp>
      <p:sp>
        <p:nvSpPr>
          <p:cNvPr id="4" name="Footer Placeholder 3">
            <a:extLst>
              <a:ext uri="{FF2B5EF4-FFF2-40B4-BE49-F238E27FC236}">
                <a16:creationId xmlns:a16="http://schemas.microsoft.com/office/drawing/2014/main" id="{6AC1EE49-6B42-45DA-4FA2-4CA13F16AC2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00DF2E9-4466-1E6C-E64D-19950F8C3D2F}"/>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2988549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6A6AA5-DF6A-9EF8-D143-36A899369342}"/>
              </a:ext>
            </a:extLst>
          </p:cNvPr>
          <p:cNvSpPr>
            <a:spLocks noGrp="1"/>
          </p:cNvSpPr>
          <p:nvPr>
            <p:ph type="dt" sz="half" idx="10"/>
          </p:nvPr>
        </p:nvSpPr>
        <p:spPr/>
        <p:txBody>
          <a:bodyPr/>
          <a:lstStyle/>
          <a:p>
            <a:fld id="{304B85F4-AC4A-425D-B997-1A4E05FD5B31}" type="datetimeFigureOut">
              <a:rPr lang="en-GB" smtClean="0"/>
              <a:t>29/11/2025</a:t>
            </a:fld>
            <a:endParaRPr lang="en-GB"/>
          </a:p>
        </p:txBody>
      </p:sp>
      <p:sp>
        <p:nvSpPr>
          <p:cNvPr id="3" name="Footer Placeholder 2">
            <a:extLst>
              <a:ext uri="{FF2B5EF4-FFF2-40B4-BE49-F238E27FC236}">
                <a16:creationId xmlns:a16="http://schemas.microsoft.com/office/drawing/2014/main" id="{1DA8BD31-0F9E-3EE8-9B40-30D3AFC8DBA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C52BC20-F34F-6A02-1583-C7D82282C2D9}"/>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19993379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19470-DB28-44E2-1B37-9D84C4918CB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758CADC-DD22-8775-A004-2B9B7C1865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D1D7F57B-C13E-497B-59C0-1F8918B951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992644A-68F0-96D0-A4A3-4E925613F7E0}"/>
              </a:ext>
            </a:extLst>
          </p:cNvPr>
          <p:cNvSpPr>
            <a:spLocks noGrp="1"/>
          </p:cNvSpPr>
          <p:nvPr>
            <p:ph type="dt" sz="half" idx="10"/>
          </p:nvPr>
        </p:nvSpPr>
        <p:spPr/>
        <p:txBody>
          <a:bodyPr/>
          <a:lstStyle/>
          <a:p>
            <a:fld id="{304B85F4-AC4A-425D-B997-1A4E05FD5B31}" type="datetimeFigureOut">
              <a:rPr lang="en-GB" smtClean="0"/>
              <a:t>29/11/2025</a:t>
            </a:fld>
            <a:endParaRPr lang="en-GB"/>
          </a:p>
        </p:txBody>
      </p:sp>
      <p:sp>
        <p:nvSpPr>
          <p:cNvPr id="6" name="Footer Placeholder 5">
            <a:extLst>
              <a:ext uri="{FF2B5EF4-FFF2-40B4-BE49-F238E27FC236}">
                <a16:creationId xmlns:a16="http://schemas.microsoft.com/office/drawing/2014/main" id="{9BEBCBB2-5694-DB73-4FB1-49EFDDE78AC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EB966F6-44EB-9262-3C95-CB17662BAF51}"/>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4170023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84A44-F67D-90C0-0308-3817988EE78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3F9D62DE-E3C8-1D23-4628-8064953152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C72B151-F15E-006A-8B43-17EBDBA63C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09256E2-497B-11D7-2399-FDA2E49368B2}"/>
              </a:ext>
            </a:extLst>
          </p:cNvPr>
          <p:cNvSpPr>
            <a:spLocks noGrp="1"/>
          </p:cNvSpPr>
          <p:nvPr>
            <p:ph type="dt" sz="half" idx="10"/>
          </p:nvPr>
        </p:nvSpPr>
        <p:spPr/>
        <p:txBody>
          <a:bodyPr/>
          <a:lstStyle/>
          <a:p>
            <a:fld id="{304B85F4-AC4A-425D-B997-1A4E05FD5B31}" type="datetimeFigureOut">
              <a:rPr lang="en-GB" smtClean="0"/>
              <a:t>29/11/2025</a:t>
            </a:fld>
            <a:endParaRPr lang="en-GB"/>
          </a:p>
        </p:txBody>
      </p:sp>
      <p:sp>
        <p:nvSpPr>
          <p:cNvPr id="6" name="Footer Placeholder 5">
            <a:extLst>
              <a:ext uri="{FF2B5EF4-FFF2-40B4-BE49-F238E27FC236}">
                <a16:creationId xmlns:a16="http://schemas.microsoft.com/office/drawing/2014/main" id="{F2526C0C-DE65-8FC3-FF6B-FC73321F40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65B7648-4FDA-9238-0A88-1EEFDF2FF3DA}"/>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4287041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9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60232D-9412-359B-4159-FF5943C16B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A2CD6A70-0F17-7AF2-CC0D-0A45ECC6CB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3F4DA3F-C14C-4D96-9AC9-FD4F088944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04B85F4-AC4A-425D-B997-1A4E05FD5B31}" type="datetimeFigureOut">
              <a:rPr lang="en-GB" smtClean="0"/>
              <a:t>29/11/2025</a:t>
            </a:fld>
            <a:endParaRPr lang="en-GB"/>
          </a:p>
        </p:txBody>
      </p:sp>
      <p:sp>
        <p:nvSpPr>
          <p:cNvPr id="5" name="Footer Placeholder 4">
            <a:extLst>
              <a:ext uri="{FF2B5EF4-FFF2-40B4-BE49-F238E27FC236}">
                <a16:creationId xmlns:a16="http://schemas.microsoft.com/office/drawing/2014/main" id="{941D3AB5-6A05-C138-503D-A22FD417B1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43546B52-E2FF-CD76-8549-928890997A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9A5428B-E86A-4F2C-921B-C54D67B3BD1B}" type="slidenum">
              <a:rPr lang="en-GB" smtClean="0"/>
              <a:t>‹#›</a:t>
            </a:fld>
            <a:endParaRPr lang="en-GB"/>
          </a:p>
        </p:txBody>
      </p:sp>
    </p:spTree>
    <p:extLst>
      <p:ext uri="{BB962C8B-B14F-4D97-AF65-F5344CB8AC3E}">
        <p14:creationId xmlns:p14="http://schemas.microsoft.com/office/powerpoint/2010/main" val="2462121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93AE3-EC8B-A3D4-788B-057092CEC1E9}"/>
              </a:ext>
            </a:extLst>
          </p:cNvPr>
          <p:cNvSpPr>
            <a:spLocks noGrp="1"/>
          </p:cNvSpPr>
          <p:nvPr>
            <p:ph type="title"/>
          </p:nvPr>
        </p:nvSpPr>
        <p:spPr/>
        <p:txBody>
          <a:bodyPr/>
          <a:lstStyle/>
          <a:p>
            <a:pPr algn="ctr"/>
            <a:r>
              <a:rPr lang="en-GB" b="1" dirty="0">
                <a:latin typeface="Comic Sans MS" panose="030F0702030302020204" pitchFamily="66" charset="0"/>
              </a:rPr>
              <a:t>The Christmas Promise</a:t>
            </a:r>
          </a:p>
        </p:txBody>
      </p:sp>
      <p:sp>
        <p:nvSpPr>
          <p:cNvPr id="3" name="Content Placeholder 2">
            <a:extLst>
              <a:ext uri="{FF2B5EF4-FFF2-40B4-BE49-F238E27FC236}">
                <a16:creationId xmlns:a16="http://schemas.microsoft.com/office/drawing/2014/main" id="{A1AEFE69-ACA0-58A8-0966-EBFA66B89F27}"/>
              </a:ext>
            </a:extLst>
          </p:cNvPr>
          <p:cNvSpPr>
            <a:spLocks noGrp="1"/>
          </p:cNvSpPr>
          <p:nvPr>
            <p:ph idx="1"/>
          </p:nvPr>
        </p:nvSpPr>
        <p:spPr/>
        <p:txBody>
          <a:bodyPr/>
          <a:lstStyle/>
          <a:p>
            <a:pPr marL="514350" indent="-514350">
              <a:buAutoNum type="arabicPeriod"/>
            </a:pPr>
            <a:endParaRPr lang="en-GB" sz="4000" b="1" dirty="0">
              <a:latin typeface="Comic Sans MS" panose="030F0702030302020204" pitchFamily="66" charset="0"/>
            </a:endParaRPr>
          </a:p>
          <a:p>
            <a:pPr marL="514350" indent="-514350">
              <a:buAutoNum type="arabicPeriod"/>
            </a:pPr>
            <a:r>
              <a:rPr lang="en-GB" sz="4000" b="1" dirty="0">
                <a:latin typeface="Comic Sans MS" panose="030F0702030302020204" pitchFamily="66" charset="0"/>
              </a:rPr>
              <a:t>The Promise of Hope</a:t>
            </a:r>
          </a:p>
          <a:p>
            <a:pPr marL="0" indent="0">
              <a:buNone/>
            </a:pPr>
            <a:endParaRPr lang="en-GB" sz="4000" b="1" dirty="0">
              <a:latin typeface="Comic Sans MS" panose="030F0702030302020204" pitchFamily="66" charset="0"/>
            </a:endParaRPr>
          </a:p>
          <a:p>
            <a:pPr marL="0" indent="0">
              <a:buNone/>
            </a:pPr>
            <a:r>
              <a:rPr lang="en-GB" sz="3600" b="1" dirty="0">
                <a:latin typeface="Comic Sans MS" panose="030F0702030302020204" pitchFamily="66" charset="0"/>
              </a:rPr>
              <a:t>Isaiah 9:2-7</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636369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6A76D7-05BE-40D6-8A13-5251DB2AB0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F71136-E6DE-00ED-7612-98F47655F94E}"/>
              </a:ext>
            </a:extLst>
          </p:cNvPr>
          <p:cNvSpPr>
            <a:spLocks noGrp="1"/>
          </p:cNvSpPr>
          <p:nvPr>
            <p:ph type="title"/>
          </p:nvPr>
        </p:nvSpPr>
        <p:spPr/>
        <p:txBody>
          <a:bodyPr/>
          <a:lstStyle/>
          <a:p>
            <a:r>
              <a:rPr lang="en-GB" sz="4000" b="1" dirty="0">
                <a:latin typeface="Comic Sans MS" panose="030F0702030302020204" pitchFamily="66" charset="0"/>
              </a:rPr>
              <a:t>1. The Promise of Hope</a:t>
            </a:r>
            <a:br>
              <a:rPr lang="en-GB" b="1" dirty="0">
                <a:latin typeface="Comic Sans MS" panose="030F0702030302020204" pitchFamily="66" charset="0"/>
              </a:rPr>
            </a:br>
            <a:endParaRPr lang="en-GB" dirty="0"/>
          </a:p>
        </p:txBody>
      </p:sp>
      <p:sp>
        <p:nvSpPr>
          <p:cNvPr id="3" name="Content Placeholder 2">
            <a:extLst>
              <a:ext uri="{FF2B5EF4-FFF2-40B4-BE49-F238E27FC236}">
                <a16:creationId xmlns:a16="http://schemas.microsoft.com/office/drawing/2014/main" id="{FBF2E1B5-0576-01ED-8A2B-5A6F7D918EE6}"/>
              </a:ext>
            </a:extLst>
          </p:cNvPr>
          <p:cNvSpPr>
            <a:spLocks noGrp="1"/>
          </p:cNvSpPr>
          <p:nvPr>
            <p:ph idx="1"/>
          </p:nvPr>
        </p:nvSpPr>
        <p:spPr/>
        <p:txBody>
          <a:bodyPr/>
          <a:lstStyle/>
          <a:p>
            <a:pPr marL="0" indent="0">
              <a:buNone/>
            </a:pPr>
            <a:r>
              <a:rPr lang="en-GB" sz="3200" dirty="0">
                <a:latin typeface="Comic Sans MS" panose="030F0702030302020204" pitchFamily="66" charset="0"/>
              </a:rPr>
              <a:t>There is always hope. It may be hard to believe. It may sometimes seem impossible to expect but with God nothing is impossible. He is in the business of hope.  With Him, hope is always present. </a:t>
            </a:r>
          </a:p>
          <a:p>
            <a:pPr marL="0" indent="0">
              <a:buNone/>
            </a:pPr>
            <a:endParaRPr lang="en-GB" dirty="0"/>
          </a:p>
          <a:p>
            <a:endParaRPr lang="en-GB" dirty="0"/>
          </a:p>
        </p:txBody>
      </p:sp>
    </p:spTree>
    <p:extLst>
      <p:ext uri="{BB962C8B-B14F-4D97-AF65-F5344CB8AC3E}">
        <p14:creationId xmlns:p14="http://schemas.microsoft.com/office/powerpoint/2010/main" val="2328844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E9ED2-79F8-5E95-226A-0D992B066B32}"/>
              </a:ext>
            </a:extLst>
          </p:cNvPr>
          <p:cNvSpPr>
            <a:spLocks noGrp="1"/>
          </p:cNvSpPr>
          <p:nvPr>
            <p:ph type="title"/>
          </p:nvPr>
        </p:nvSpPr>
        <p:spPr/>
        <p:txBody>
          <a:bodyPr>
            <a:normAutofit/>
          </a:bodyPr>
          <a:lstStyle/>
          <a:p>
            <a:r>
              <a:rPr lang="en-GB" sz="4000" dirty="0">
                <a:latin typeface="Comic Sans MS" panose="030F0702030302020204" pitchFamily="66" charset="0"/>
              </a:rPr>
              <a:t>Isaiah 9:2-7</a:t>
            </a:r>
          </a:p>
        </p:txBody>
      </p:sp>
      <p:sp>
        <p:nvSpPr>
          <p:cNvPr id="3" name="Content Placeholder 2">
            <a:extLst>
              <a:ext uri="{FF2B5EF4-FFF2-40B4-BE49-F238E27FC236}">
                <a16:creationId xmlns:a16="http://schemas.microsoft.com/office/drawing/2014/main" id="{B2B7CB14-C479-7C39-CB2A-7620A2809055}"/>
              </a:ext>
            </a:extLst>
          </p:cNvPr>
          <p:cNvSpPr>
            <a:spLocks noGrp="1"/>
          </p:cNvSpPr>
          <p:nvPr>
            <p:ph idx="1"/>
          </p:nvPr>
        </p:nvSpPr>
        <p:spPr/>
        <p:txBody>
          <a:bodyPr>
            <a:noAutofit/>
          </a:bodyPr>
          <a:lstStyle/>
          <a:p>
            <a:pPr marL="0" indent="0">
              <a:buNone/>
            </a:pPr>
            <a:r>
              <a:rPr lang="en-GB" sz="3000" baseline="30000" dirty="0">
                <a:latin typeface="Comic Sans MS" panose="030F0702030302020204" pitchFamily="66" charset="0"/>
              </a:rPr>
              <a:t>2 </a:t>
            </a:r>
            <a:r>
              <a:rPr lang="en-GB" sz="3000" dirty="0">
                <a:latin typeface="Comic Sans MS" panose="030F0702030302020204" pitchFamily="66" charset="0"/>
              </a:rPr>
              <a:t>The people walking in darkness have seen a great light;</a:t>
            </a:r>
            <a:br>
              <a:rPr lang="en-GB" sz="3000" dirty="0">
                <a:latin typeface="Comic Sans MS" panose="030F0702030302020204" pitchFamily="66" charset="0"/>
              </a:rPr>
            </a:br>
            <a:r>
              <a:rPr lang="en-GB" sz="3000" dirty="0">
                <a:latin typeface="Comic Sans MS" panose="030F0702030302020204" pitchFamily="66" charset="0"/>
              </a:rPr>
              <a:t>on those living in the land of deep darkness a light has dawned.</a:t>
            </a:r>
          </a:p>
          <a:p>
            <a:pPr marL="0" indent="0">
              <a:buNone/>
            </a:pPr>
            <a:r>
              <a:rPr lang="en-GB" sz="3000" baseline="30000" dirty="0">
                <a:latin typeface="Comic Sans MS" panose="030F0702030302020204" pitchFamily="66" charset="0"/>
              </a:rPr>
              <a:t>3 </a:t>
            </a:r>
            <a:r>
              <a:rPr lang="en-GB" sz="3000" dirty="0">
                <a:latin typeface="Comic Sans MS" panose="030F0702030302020204" pitchFamily="66" charset="0"/>
              </a:rPr>
              <a:t>You have enlarged the nation and increased their joy;</a:t>
            </a:r>
            <a:br>
              <a:rPr lang="en-GB" sz="3000" dirty="0">
                <a:latin typeface="Comic Sans MS" panose="030F0702030302020204" pitchFamily="66" charset="0"/>
              </a:rPr>
            </a:br>
            <a:r>
              <a:rPr lang="en-GB" sz="3000" dirty="0">
                <a:latin typeface="Comic Sans MS" panose="030F0702030302020204" pitchFamily="66" charset="0"/>
              </a:rPr>
              <a:t>they rejoice before you as people rejoice at the harvest,</a:t>
            </a:r>
            <a:br>
              <a:rPr lang="en-GB" sz="3000" dirty="0">
                <a:latin typeface="Comic Sans MS" panose="030F0702030302020204" pitchFamily="66" charset="0"/>
              </a:rPr>
            </a:br>
            <a:r>
              <a:rPr lang="en-GB" sz="3000" dirty="0">
                <a:latin typeface="Comic Sans MS" panose="030F0702030302020204" pitchFamily="66" charset="0"/>
              </a:rPr>
              <a:t>as warriors rejoice when dividing the plunder.</a:t>
            </a:r>
          </a:p>
          <a:p>
            <a:pPr marL="0" indent="0">
              <a:buNone/>
            </a:pPr>
            <a:r>
              <a:rPr lang="en-GB" sz="3000" baseline="30000" dirty="0">
                <a:latin typeface="Comic Sans MS" panose="030F0702030302020204" pitchFamily="66" charset="0"/>
              </a:rPr>
              <a:t>4</a:t>
            </a:r>
            <a:r>
              <a:rPr lang="en-GB" sz="3000" b="1" baseline="30000" dirty="0">
                <a:latin typeface="Comic Sans MS" panose="030F0702030302020204" pitchFamily="66" charset="0"/>
              </a:rPr>
              <a:t> </a:t>
            </a:r>
            <a:r>
              <a:rPr lang="en-GB" sz="3000" dirty="0">
                <a:latin typeface="Comic Sans MS" panose="030F0702030302020204" pitchFamily="66" charset="0"/>
              </a:rPr>
              <a:t>For as in the day of Midian’s defeat, you have shattered the yoke that burdens them, the bar across their shoulders, the rod of their oppressor.</a:t>
            </a:r>
            <a:br>
              <a:rPr lang="en-GB" sz="2400" dirty="0">
                <a:latin typeface="Comic Sans MS" panose="030F0702030302020204" pitchFamily="66" charset="0"/>
              </a:rPr>
            </a:br>
            <a:endParaRPr lang="en-GB" sz="3200" dirty="0">
              <a:latin typeface="Comic Sans MS" panose="030F0702030302020204" pitchFamily="66" charset="0"/>
            </a:endParaRPr>
          </a:p>
        </p:txBody>
      </p:sp>
    </p:spTree>
    <p:extLst>
      <p:ext uri="{BB962C8B-B14F-4D97-AF65-F5344CB8AC3E}">
        <p14:creationId xmlns:p14="http://schemas.microsoft.com/office/powerpoint/2010/main" val="4246791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90C39-C7FA-8FD6-87AC-DA09B711422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A649B6-B11E-98E8-E565-8C5A557E8AF0}"/>
              </a:ext>
            </a:extLst>
          </p:cNvPr>
          <p:cNvSpPr>
            <a:spLocks noGrp="1"/>
          </p:cNvSpPr>
          <p:nvPr>
            <p:ph idx="1"/>
          </p:nvPr>
        </p:nvSpPr>
        <p:spPr>
          <a:xfrm>
            <a:off x="838200" y="936625"/>
            <a:ext cx="10515600" cy="4351338"/>
          </a:xfrm>
        </p:spPr>
        <p:txBody>
          <a:bodyPr>
            <a:noAutofit/>
          </a:bodyPr>
          <a:lstStyle/>
          <a:p>
            <a:pPr marL="0" indent="0">
              <a:buNone/>
            </a:pPr>
            <a:br>
              <a:rPr lang="en-GB" dirty="0">
                <a:latin typeface="Comic Sans MS" panose="030F0702030302020204" pitchFamily="66" charset="0"/>
              </a:rPr>
            </a:br>
            <a:r>
              <a:rPr lang="en-GB" sz="3000" b="1" baseline="30000" dirty="0">
                <a:latin typeface="Comic Sans MS" panose="030F0702030302020204" pitchFamily="66" charset="0"/>
              </a:rPr>
              <a:t>5 </a:t>
            </a:r>
            <a:r>
              <a:rPr lang="en-GB" sz="3000" dirty="0">
                <a:latin typeface="Comic Sans MS" panose="030F0702030302020204" pitchFamily="66" charset="0"/>
              </a:rPr>
              <a:t>Every warrior’s boot used in battle and every garment rolled in blood will be destined for burning, will be fuel for the fire.</a:t>
            </a:r>
          </a:p>
          <a:p>
            <a:pPr marL="0" indent="0">
              <a:buNone/>
            </a:pPr>
            <a:r>
              <a:rPr lang="en-GB" sz="3000" b="1" baseline="30000" dirty="0">
                <a:latin typeface="Comic Sans MS" panose="030F0702030302020204" pitchFamily="66" charset="0"/>
              </a:rPr>
              <a:t>6 </a:t>
            </a:r>
            <a:r>
              <a:rPr lang="en-GB" sz="3000" dirty="0">
                <a:latin typeface="Comic Sans MS" panose="030F0702030302020204" pitchFamily="66" charset="0"/>
              </a:rPr>
              <a:t>For to us a child is born, to us a son is given, and the  government will be on his shoulders. And he will be called Wonderful Counsellor, Mighty God, Everlasting Father, Prince of Peace.</a:t>
            </a:r>
            <a:br>
              <a:rPr lang="en-GB" sz="3000" dirty="0">
                <a:latin typeface="Comic Sans MS" panose="030F0702030302020204" pitchFamily="66" charset="0"/>
              </a:rPr>
            </a:br>
            <a:br>
              <a:rPr lang="en-GB" sz="2400" dirty="0">
                <a:latin typeface="Comic Sans MS" panose="030F0702030302020204" pitchFamily="66" charset="0"/>
              </a:rPr>
            </a:br>
            <a:endParaRPr lang="en-GB" sz="3200" dirty="0">
              <a:latin typeface="Comic Sans MS" panose="030F0702030302020204" pitchFamily="66" charset="0"/>
            </a:endParaRPr>
          </a:p>
        </p:txBody>
      </p:sp>
    </p:spTree>
    <p:extLst>
      <p:ext uri="{BB962C8B-B14F-4D97-AF65-F5344CB8AC3E}">
        <p14:creationId xmlns:p14="http://schemas.microsoft.com/office/powerpoint/2010/main" val="386828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19CFF8-47BC-4F6B-F30C-8EA4BF683AC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52556F-2174-6E05-35A6-7B86808545BE}"/>
              </a:ext>
            </a:extLst>
          </p:cNvPr>
          <p:cNvSpPr>
            <a:spLocks noGrp="1"/>
          </p:cNvSpPr>
          <p:nvPr>
            <p:ph idx="1"/>
          </p:nvPr>
        </p:nvSpPr>
        <p:spPr>
          <a:xfrm>
            <a:off x="838200" y="1879600"/>
            <a:ext cx="10515600" cy="4330699"/>
          </a:xfrm>
        </p:spPr>
        <p:txBody>
          <a:bodyPr>
            <a:noAutofit/>
          </a:bodyPr>
          <a:lstStyle/>
          <a:p>
            <a:pPr marL="0" indent="0">
              <a:buNone/>
            </a:pPr>
            <a:r>
              <a:rPr lang="en-GB" sz="3000" b="1" baseline="30000" dirty="0">
                <a:latin typeface="Comic Sans MS" panose="030F0702030302020204" pitchFamily="66" charset="0"/>
              </a:rPr>
              <a:t>7 </a:t>
            </a:r>
            <a:r>
              <a:rPr lang="en-GB" sz="3000" dirty="0">
                <a:latin typeface="Comic Sans MS" panose="030F0702030302020204" pitchFamily="66" charset="0"/>
              </a:rPr>
              <a:t>Of the greatness of his government and peace there will be no end. He will reign on David’s throne and over his kingdom, establishing and upholding it with justice and righteousness from that time on and forever. The zeal of the Lord Almighty will accomplish this.</a:t>
            </a:r>
          </a:p>
          <a:p>
            <a:pPr marL="0" indent="0">
              <a:buNone/>
            </a:pPr>
            <a:endParaRPr lang="en-GB" dirty="0">
              <a:latin typeface="Comic Sans MS" panose="030F0702030302020204" pitchFamily="66" charset="0"/>
            </a:endParaRPr>
          </a:p>
          <a:p>
            <a:pPr marL="0" indent="0">
              <a:buNone/>
            </a:pPr>
            <a:r>
              <a:rPr lang="en-GB" dirty="0">
                <a:latin typeface="Comic Sans MS" panose="030F0702030302020204" pitchFamily="66" charset="0"/>
              </a:rPr>
              <a:t>Isaiah 9:2-7</a:t>
            </a:r>
          </a:p>
          <a:p>
            <a:pPr marL="0" indent="0">
              <a:buNone/>
            </a:pPr>
            <a:br>
              <a:rPr lang="en-GB" sz="2400" dirty="0">
                <a:latin typeface="Comic Sans MS" panose="030F0702030302020204" pitchFamily="66" charset="0"/>
              </a:rPr>
            </a:br>
            <a:endParaRPr lang="en-GB" sz="3200" dirty="0">
              <a:latin typeface="Comic Sans MS" panose="030F0702030302020204" pitchFamily="66" charset="0"/>
            </a:endParaRPr>
          </a:p>
        </p:txBody>
      </p:sp>
    </p:spTree>
    <p:extLst>
      <p:ext uri="{BB962C8B-B14F-4D97-AF65-F5344CB8AC3E}">
        <p14:creationId xmlns:p14="http://schemas.microsoft.com/office/powerpoint/2010/main" val="2848605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88542-2034-1DAF-80E2-ABA81A9536E0}"/>
              </a:ext>
            </a:extLst>
          </p:cNvPr>
          <p:cNvSpPr>
            <a:spLocks noGrp="1"/>
          </p:cNvSpPr>
          <p:nvPr>
            <p:ph type="title"/>
          </p:nvPr>
        </p:nvSpPr>
        <p:spPr/>
        <p:txBody>
          <a:bodyPr/>
          <a:lstStyle/>
          <a:p>
            <a:r>
              <a:rPr lang="en-GB" sz="4000" b="1" dirty="0">
                <a:latin typeface="Comic Sans MS" panose="030F0702030302020204" pitchFamily="66" charset="0"/>
              </a:rPr>
              <a:t>1. The Promise of Hope</a:t>
            </a:r>
            <a:br>
              <a:rPr lang="en-GB" b="1" dirty="0">
                <a:latin typeface="Comic Sans MS" panose="030F0702030302020204" pitchFamily="66" charset="0"/>
              </a:rPr>
            </a:br>
            <a:endParaRPr lang="en-GB" dirty="0"/>
          </a:p>
        </p:txBody>
      </p:sp>
      <p:sp>
        <p:nvSpPr>
          <p:cNvPr id="3" name="Content Placeholder 2">
            <a:extLst>
              <a:ext uri="{FF2B5EF4-FFF2-40B4-BE49-F238E27FC236}">
                <a16:creationId xmlns:a16="http://schemas.microsoft.com/office/drawing/2014/main" id="{9BA2A2D9-AB43-240B-D254-133142072871}"/>
              </a:ext>
            </a:extLst>
          </p:cNvPr>
          <p:cNvSpPr>
            <a:spLocks noGrp="1"/>
          </p:cNvSpPr>
          <p:nvPr>
            <p:ph idx="1"/>
          </p:nvPr>
        </p:nvSpPr>
        <p:spPr/>
        <p:txBody>
          <a:bodyPr/>
          <a:lstStyle/>
          <a:p>
            <a:pPr marL="0" indent="0">
              <a:buNone/>
            </a:pPr>
            <a:r>
              <a:rPr lang="en-GB" sz="3200" dirty="0">
                <a:latin typeface="Comic Sans MS" panose="030F0702030302020204" pitchFamily="66" charset="0"/>
              </a:rPr>
              <a:t>Darkness hides the light</a:t>
            </a:r>
          </a:p>
          <a:p>
            <a:pPr marL="0" indent="0">
              <a:buNone/>
            </a:pPr>
            <a:endParaRPr lang="en-GB" sz="3200" dirty="0">
              <a:latin typeface="Comic Sans MS" panose="030F0702030302020204" pitchFamily="66" charset="0"/>
            </a:endParaRPr>
          </a:p>
          <a:p>
            <a:pPr marL="0" indent="0">
              <a:buNone/>
            </a:pPr>
            <a:r>
              <a:rPr lang="en-GB" sz="3200" dirty="0">
                <a:latin typeface="Comic Sans MS" panose="030F0702030302020204" pitchFamily="66" charset="0"/>
              </a:rPr>
              <a:t>“The people walking in darkness have seen a great light; on those living in the land of deep darkness a light has dawned.“   Isaiah 9:2</a:t>
            </a:r>
          </a:p>
          <a:p>
            <a:pPr marL="0" indent="0">
              <a:buNone/>
            </a:pPr>
            <a:endParaRPr lang="en-GB" dirty="0"/>
          </a:p>
          <a:p>
            <a:endParaRPr lang="en-GB" dirty="0"/>
          </a:p>
        </p:txBody>
      </p:sp>
    </p:spTree>
    <p:extLst>
      <p:ext uri="{BB962C8B-B14F-4D97-AF65-F5344CB8AC3E}">
        <p14:creationId xmlns:p14="http://schemas.microsoft.com/office/powerpoint/2010/main" val="288770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4BCA8-8B01-F212-816F-790435F7A2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B4E3F2-FC57-9931-1A6D-FCBFBDDB221F}"/>
              </a:ext>
            </a:extLst>
          </p:cNvPr>
          <p:cNvSpPr>
            <a:spLocks noGrp="1"/>
          </p:cNvSpPr>
          <p:nvPr>
            <p:ph type="title"/>
          </p:nvPr>
        </p:nvSpPr>
        <p:spPr/>
        <p:txBody>
          <a:bodyPr/>
          <a:lstStyle/>
          <a:p>
            <a:r>
              <a:rPr lang="en-GB" sz="4000" b="1" dirty="0">
                <a:latin typeface="Comic Sans MS" panose="030F0702030302020204" pitchFamily="66" charset="0"/>
              </a:rPr>
              <a:t>1. The Promise of Hope</a:t>
            </a:r>
            <a:br>
              <a:rPr lang="en-GB" b="1" dirty="0">
                <a:latin typeface="Comic Sans MS" panose="030F0702030302020204" pitchFamily="66" charset="0"/>
              </a:rPr>
            </a:br>
            <a:endParaRPr lang="en-GB" dirty="0"/>
          </a:p>
        </p:txBody>
      </p:sp>
      <p:sp>
        <p:nvSpPr>
          <p:cNvPr id="3" name="Content Placeholder 2">
            <a:extLst>
              <a:ext uri="{FF2B5EF4-FFF2-40B4-BE49-F238E27FC236}">
                <a16:creationId xmlns:a16="http://schemas.microsoft.com/office/drawing/2014/main" id="{A2AE970E-F60E-4BB2-4805-E64D17D40F7C}"/>
              </a:ext>
            </a:extLst>
          </p:cNvPr>
          <p:cNvSpPr>
            <a:spLocks noGrp="1"/>
          </p:cNvSpPr>
          <p:nvPr>
            <p:ph idx="1"/>
          </p:nvPr>
        </p:nvSpPr>
        <p:spPr/>
        <p:txBody>
          <a:bodyPr>
            <a:normAutofit lnSpcReduction="10000"/>
          </a:bodyPr>
          <a:lstStyle/>
          <a:p>
            <a:pPr marL="0" indent="0">
              <a:buNone/>
            </a:pPr>
            <a:r>
              <a:rPr lang="en-GB" sz="3200" dirty="0">
                <a:latin typeface="Comic Sans MS" panose="030F0702030302020204" pitchFamily="66" charset="0"/>
              </a:rPr>
              <a:t>“For to us a child is born, to us a son is given, and the government will be on his shoulders. And he will be called Wonderful Counsellor, Mighty God, Everlasting Father, Prince of Peace.  Of the greatness of his government and peace there will be no end. He will reign on David’s throne and over his kingdom, establishing and upholding it with justice and righteousness from that time on and for ever. The zeal of the LORD Almighty will accomplish this.“   Isaiah 9:6 - 7</a:t>
            </a:r>
          </a:p>
          <a:p>
            <a:pPr marL="0" indent="0">
              <a:buNone/>
            </a:pPr>
            <a:endParaRPr lang="en-GB" dirty="0"/>
          </a:p>
          <a:p>
            <a:endParaRPr lang="en-GB" dirty="0"/>
          </a:p>
        </p:txBody>
      </p:sp>
    </p:spTree>
    <p:extLst>
      <p:ext uri="{BB962C8B-B14F-4D97-AF65-F5344CB8AC3E}">
        <p14:creationId xmlns:p14="http://schemas.microsoft.com/office/powerpoint/2010/main" val="10556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0004F-4568-6F42-55BE-739BCE1BAC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5DF637-4289-6F21-D312-F93B89D97EBA}"/>
              </a:ext>
            </a:extLst>
          </p:cNvPr>
          <p:cNvSpPr>
            <a:spLocks noGrp="1"/>
          </p:cNvSpPr>
          <p:nvPr>
            <p:ph type="title"/>
          </p:nvPr>
        </p:nvSpPr>
        <p:spPr/>
        <p:txBody>
          <a:bodyPr/>
          <a:lstStyle/>
          <a:p>
            <a:r>
              <a:rPr lang="en-GB" sz="4000" b="1" dirty="0">
                <a:latin typeface="Comic Sans MS" panose="030F0702030302020204" pitchFamily="66" charset="0"/>
              </a:rPr>
              <a:t>1. The Promise of Hope</a:t>
            </a:r>
            <a:br>
              <a:rPr lang="en-GB" b="1" dirty="0">
                <a:latin typeface="Comic Sans MS" panose="030F0702030302020204" pitchFamily="66" charset="0"/>
              </a:rPr>
            </a:br>
            <a:endParaRPr lang="en-GB" dirty="0"/>
          </a:p>
        </p:txBody>
      </p:sp>
      <p:sp>
        <p:nvSpPr>
          <p:cNvPr id="3" name="Content Placeholder 2">
            <a:extLst>
              <a:ext uri="{FF2B5EF4-FFF2-40B4-BE49-F238E27FC236}">
                <a16:creationId xmlns:a16="http://schemas.microsoft.com/office/drawing/2014/main" id="{92B06DEA-B5D1-B37C-C5A2-5A9C3138B87D}"/>
              </a:ext>
            </a:extLst>
          </p:cNvPr>
          <p:cNvSpPr>
            <a:spLocks noGrp="1"/>
          </p:cNvSpPr>
          <p:nvPr>
            <p:ph idx="1"/>
          </p:nvPr>
        </p:nvSpPr>
        <p:spPr/>
        <p:txBody>
          <a:bodyPr/>
          <a:lstStyle/>
          <a:p>
            <a:r>
              <a:rPr lang="en-GB" sz="3200" dirty="0">
                <a:latin typeface="Comic Sans MS" panose="030F0702030302020204" pitchFamily="66" charset="0"/>
              </a:rPr>
              <a:t>Note his significance</a:t>
            </a:r>
          </a:p>
          <a:p>
            <a:endParaRPr lang="en-GB" sz="3200" dirty="0">
              <a:latin typeface="Comic Sans MS" panose="030F0702030302020204" pitchFamily="66" charset="0"/>
            </a:endParaRPr>
          </a:p>
          <a:p>
            <a:r>
              <a:rPr lang="en-GB" sz="3200" dirty="0">
                <a:latin typeface="Comic Sans MS" panose="030F0702030302020204" pitchFamily="66" charset="0"/>
              </a:rPr>
              <a:t>Note his authority</a:t>
            </a:r>
          </a:p>
          <a:p>
            <a:endParaRPr lang="en-GB" sz="3200" dirty="0">
              <a:latin typeface="Comic Sans MS" panose="030F0702030302020204" pitchFamily="66" charset="0"/>
            </a:endParaRPr>
          </a:p>
          <a:p>
            <a:r>
              <a:rPr lang="en-GB" sz="3200" dirty="0">
                <a:latin typeface="Comic Sans MS" panose="030F0702030302020204" pitchFamily="66" charset="0"/>
              </a:rPr>
              <a:t>Note his titles</a:t>
            </a:r>
          </a:p>
          <a:p>
            <a:pPr marL="0" indent="0">
              <a:buNone/>
            </a:pPr>
            <a:endParaRPr lang="en-GB" dirty="0"/>
          </a:p>
          <a:p>
            <a:endParaRPr lang="en-GB" dirty="0"/>
          </a:p>
        </p:txBody>
      </p:sp>
    </p:spTree>
    <p:extLst>
      <p:ext uri="{BB962C8B-B14F-4D97-AF65-F5344CB8AC3E}">
        <p14:creationId xmlns:p14="http://schemas.microsoft.com/office/powerpoint/2010/main" val="58016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03808-FC91-C670-6F81-D163228487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540F85-D791-DFD6-12AC-4241825CB0B8}"/>
              </a:ext>
            </a:extLst>
          </p:cNvPr>
          <p:cNvSpPr>
            <a:spLocks noGrp="1"/>
          </p:cNvSpPr>
          <p:nvPr>
            <p:ph type="title"/>
          </p:nvPr>
        </p:nvSpPr>
        <p:spPr/>
        <p:txBody>
          <a:bodyPr/>
          <a:lstStyle/>
          <a:p>
            <a:r>
              <a:rPr lang="en-GB" sz="4000" b="1" dirty="0">
                <a:latin typeface="Comic Sans MS" panose="030F0702030302020204" pitchFamily="66" charset="0"/>
              </a:rPr>
              <a:t>1. The Promise of Hope</a:t>
            </a:r>
            <a:br>
              <a:rPr lang="en-GB" b="1" dirty="0">
                <a:latin typeface="Comic Sans MS" panose="030F0702030302020204" pitchFamily="66" charset="0"/>
              </a:rPr>
            </a:br>
            <a:endParaRPr lang="en-GB" dirty="0"/>
          </a:p>
        </p:txBody>
      </p:sp>
      <p:sp>
        <p:nvSpPr>
          <p:cNvPr id="3" name="Content Placeholder 2">
            <a:extLst>
              <a:ext uri="{FF2B5EF4-FFF2-40B4-BE49-F238E27FC236}">
                <a16:creationId xmlns:a16="http://schemas.microsoft.com/office/drawing/2014/main" id="{50822AF6-0C3F-221A-228C-BDC216989A35}"/>
              </a:ext>
            </a:extLst>
          </p:cNvPr>
          <p:cNvSpPr>
            <a:spLocks noGrp="1"/>
          </p:cNvSpPr>
          <p:nvPr>
            <p:ph idx="1"/>
          </p:nvPr>
        </p:nvSpPr>
        <p:spPr/>
        <p:txBody>
          <a:bodyPr/>
          <a:lstStyle/>
          <a:p>
            <a:pPr marL="0" indent="0">
              <a:buNone/>
            </a:pPr>
            <a:r>
              <a:rPr lang="en-GB" sz="3200" dirty="0">
                <a:latin typeface="Comic Sans MS" panose="030F0702030302020204" pitchFamily="66" charset="0"/>
              </a:rPr>
              <a:t>The first of the Bible promises we celebrate this Advent is the Promise of Hope. </a:t>
            </a:r>
          </a:p>
          <a:p>
            <a:pPr marL="0" indent="0">
              <a:buNone/>
            </a:pPr>
            <a:r>
              <a:rPr lang="en-GB" sz="3200" dirty="0">
                <a:latin typeface="Comic Sans MS" panose="030F0702030302020204" pitchFamily="66" charset="0"/>
              </a:rPr>
              <a:t>Hope is a wonderful word. It’s a God word. It’s a Bible Word . It’s a Word full of promise. It’s a Word which doesn’t deceive. It’s a Word which calms the troubled soul. </a:t>
            </a:r>
          </a:p>
          <a:p>
            <a:pPr marL="0" indent="0">
              <a:buNone/>
            </a:pPr>
            <a:r>
              <a:rPr lang="en-GB" sz="3200" dirty="0">
                <a:latin typeface="Comic Sans MS" panose="030F0702030302020204" pitchFamily="66" charset="0"/>
              </a:rPr>
              <a:t>Bible hope is sure and steadfast, certain to come to pass. </a:t>
            </a:r>
          </a:p>
          <a:p>
            <a:pPr marL="0" indent="0">
              <a:buNone/>
            </a:pPr>
            <a:endParaRPr lang="en-GB" dirty="0"/>
          </a:p>
          <a:p>
            <a:endParaRPr lang="en-GB" dirty="0"/>
          </a:p>
        </p:txBody>
      </p:sp>
    </p:spTree>
    <p:extLst>
      <p:ext uri="{BB962C8B-B14F-4D97-AF65-F5344CB8AC3E}">
        <p14:creationId xmlns:p14="http://schemas.microsoft.com/office/powerpoint/2010/main" val="3342035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31E0C-1C05-CFDB-C415-78E2235621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FD32CD-E0C6-303A-83BB-3BF6872EE1B0}"/>
              </a:ext>
            </a:extLst>
          </p:cNvPr>
          <p:cNvSpPr>
            <a:spLocks noGrp="1"/>
          </p:cNvSpPr>
          <p:nvPr>
            <p:ph type="title"/>
          </p:nvPr>
        </p:nvSpPr>
        <p:spPr/>
        <p:txBody>
          <a:bodyPr/>
          <a:lstStyle/>
          <a:p>
            <a:r>
              <a:rPr lang="en-GB" sz="4000" b="1" dirty="0">
                <a:latin typeface="Comic Sans MS" panose="030F0702030302020204" pitchFamily="66" charset="0"/>
              </a:rPr>
              <a:t>1. The Promise of Hope</a:t>
            </a:r>
            <a:br>
              <a:rPr lang="en-GB" b="1" dirty="0">
                <a:latin typeface="Comic Sans MS" panose="030F0702030302020204" pitchFamily="66" charset="0"/>
              </a:rPr>
            </a:br>
            <a:endParaRPr lang="en-GB" dirty="0"/>
          </a:p>
        </p:txBody>
      </p:sp>
      <p:sp>
        <p:nvSpPr>
          <p:cNvPr id="3" name="Content Placeholder 2">
            <a:extLst>
              <a:ext uri="{FF2B5EF4-FFF2-40B4-BE49-F238E27FC236}">
                <a16:creationId xmlns:a16="http://schemas.microsoft.com/office/drawing/2014/main" id="{EA13DBD8-A05F-08E4-5A67-1FB9E7CE1BE8}"/>
              </a:ext>
            </a:extLst>
          </p:cNvPr>
          <p:cNvSpPr>
            <a:spLocks noGrp="1"/>
          </p:cNvSpPr>
          <p:nvPr>
            <p:ph idx="1"/>
          </p:nvPr>
        </p:nvSpPr>
        <p:spPr/>
        <p:txBody>
          <a:bodyPr/>
          <a:lstStyle/>
          <a:p>
            <a:pPr marL="0" indent="0">
              <a:buNone/>
            </a:pPr>
            <a:r>
              <a:rPr lang="en-GB" dirty="0">
                <a:latin typeface="Comic Sans MS" panose="030F0702030302020204" pitchFamily="66" charset="0"/>
              </a:rPr>
              <a:t>“Therefore,  since we have been justified through faith, we have peace with God through our Lord Jesus Christ, through whom we have gained access by faith into this grace in which we now stand. And we boast in the hope of the glory of God. Not only so, but we also glory in our sufferings, because we know that suffering produces perseverance; perseverance, character; and character hope. And hope does not put us to shame, because God’s love has been poured out into our hearts through the Holy Spirit, who has been given to us.”   Romans 5:1 - 5</a:t>
            </a:r>
          </a:p>
          <a:p>
            <a:pPr marL="0" indent="0">
              <a:buNone/>
            </a:pPr>
            <a:endParaRPr lang="en-GB" dirty="0"/>
          </a:p>
          <a:p>
            <a:endParaRPr lang="en-GB" dirty="0"/>
          </a:p>
        </p:txBody>
      </p:sp>
    </p:spTree>
    <p:extLst>
      <p:ext uri="{BB962C8B-B14F-4D97-AF65-F5344CB8AC3E}">
        <p14:creationId xmlns:p14="http://schemas.microsoft.com/office/powerpoint/2010/main" val="13370825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88</TotalTime>
  <Words>633</Words>
  <Application>Microsoft Office PowerPoint</Application>
  <PresentationFormat>Widescreen</PresentationFormat>
  <Paragraphs>35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Aptos Display</vt:lpstr>
      <vt:lpstr>Arial</vt:lpstr>
      <vt:lpstr>Comic Sans MS</vt:lpstr>
      <vt:lpstr>Office Theme</vt:lpstr>
      <vt:lpstr>The Christmas Promise</vt:lpstr>
      <vt:lpstr>Isaiah 9:2-7</vt:lpstr>
      <vt:lpstr>PowerPoint Presentation</vt:lpstr>
      <vt:lpstr>PowerPoint Presentation</vt:lpstr>
      <vt:lpstr>1. The Promise of Hope </vt:lpstr>
      <vt:lpstr>1. The Promise of Hope </vt:lpstr>
      <vt:lpstr>1. The Promise of Hope </vt:lpstr>
      <vt:lpstr>1. The Promise of Hope </vt:lpstr>
      <vt:lpstr>1. The Promise of Hope </vt:lpstr>
      <vt:lpstr>1. The Promise of Hope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Philip Gilbrook</dc:creator>
  <cp:lastModifiedBy>Philip Gilbrook</cp:lastModifiedBy>
  <cp:revision>9</cp:revision>
  <dcterms:created xsi:type="dcterms:W3CDTF">2025-11-29T10:56:14Z</dcterms:created>
  <dcterms:modified xsi:type="dcterms:W3CDTF">2025-11-29T12:25:08Z</dcterms:modified>
</cp:coreProperties>
</file>