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B9A8-A21F-0DBC-9834-CB95B388D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316A7-4673-E190-6280-F796DF5FC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3AB1-6262-5A93-3B78-6FCF7797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F139-8393-DE2B-F4E7-88880B1C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7288-CEE0-1482-2FCF-73FB7DF5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4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3605-24A8-1FD4-6162-6EA21A4E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EA4B6-E30B-BBAF-8C1A-E760CED2B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8076F-4C6F-558C-4858-E4104DE3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35C2-9256-CBE6-44AF-6665D951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E3649-C67E-A372-3883-9405211D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49BCF-ABD8-DE36-6FC0-FB6C315D9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87860-AB17-2049-FC63-6B0DA3D36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2763-7C16-E355-B197-6CA1068E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780A-E6C6-94D8-6153-8596432B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458D-97B3-CBE6-AE19-B019DE90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2118-E310-316C-D63E-866F0D31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A1E0-C322-E541-7EEA-FB42C3A2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E3E1-8547-6506-548B-E9BA8D44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3BCF-C96C-7308-D36D-2D815072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8739-1189-A434-9850-E69747E3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1E5E-25BF-6E62-315A-B23B1AD7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B0B40-9697-91CA-5024-18D6227B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52DB3-169F-412A-8627-6E2096B4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5D60-4D2A-28F2-F281-7A86D4C8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5A7DE-A8B5-31CE-0040-801E52AB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9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479C-F948-AB7B-6B7B-4BE01942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0811-988E-8C2D-A7BA-953C30DE1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7E744-1946-3B1B-5309-546F80E7D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E5EEB-E1D3-B388-1836-2AA73F83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82C2C-14DB-F3B2-BF95-A5EA9910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96ED5-F6A6-7984-B810-1BF8D707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6673-359D-5A75-5791-40740C3B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7B333-4ECB-35DF-0AD9-A973B150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2B9EE-C4D9-3898-5E12-FCBA6E5FE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EE494-682D-1D1B-3F23-9C5BCE6D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3B444-39E5-DA3D-333B-0C7B43CED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90C16-5828-8DDE-835F-23095D39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C4D45-59E8-47F4-C3D6-9354C95D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6FE01-982F-CFFE-5352-B1A24FEA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1664-7AA3-8EE0-2FAC-B534F3D8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FBBD4-A63E-685A-90EE-5DB5E513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C12EF-7E58-57FE-BFC8-8B7E740F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0992F-32C5-5A1C-598A-9AEEDB98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A8843-ADDB-FBFE-3402-416DC26B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EF9CA-994B-8E44-8BFA-8943361B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A69A-9149-D96C-367F-155F4C0F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3546-CEBC-625B-FD8B-B19B977D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3AD0-4317-F289-E005-AE255C65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832EA-F819-A25F-8484-AAEC8D956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6DC45-7900-D92C-103C-2C36F2E7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30A43-E595-7417-F95E-8B4EA92B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12D9-409F-A0E2-50B4-E8DA7C63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A00E-D2F6-E2F2-542A-D9C3F77E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41B9F-6652-D202-C635-119EBBAD0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9958D-1D54-24BF-8A58-0D2FFD1A1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B7CA3-7704-11ED-3C00-5821AF2A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CB6B9-4CE6-C2DD-D972-3635CC08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67A3-BF1C-4E60-887B-34CD5EAD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3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2B8AB-CE36-EF13-FEDA-C5AC3C01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DB6A6-0787-D289-A24B-B75F6FBD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12264-E729-4933-B25D-22C40F065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A7A79-D99E-4AF1-977C-36D1F2F8BBE9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4DBD-B3A9-0FB3-993B-78A80E313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B014-51C6-E2A1-0E01-F75D18C1E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F64A8-D937-4B8F-9BD3-41D7033C2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9AA0BF-F7BA-4863-52AC-8277791C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B6CC0-F714-F0D6-93CD-CB005824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Hated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727CA9-DE75-91AD-0F01-50C122C9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9D8BE-7293-0160-9390-535A4B7B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Weak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9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B8A6F-E46D-44DF-1582-155D3FDD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0007E-2DC5-5F9C-37E0-5F475C86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Son of Man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4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Hated</vt:lpstr>
      <vt:lpstr>Weak</vt:lpstr>
      <vt:lpstr>Son of 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1</cp:revision>
  <dcterms:created xsi:type="dcterms:W3CDTF">2026-04-02T15:14:06Z</dcterms:created>
  <dcterms:modified xsi:type="dcterms:W3CDTF">2026-04-02T15:17:18Z</dcterms:modified>
</cp:coreProperties>
</file>