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1163-41F5-3B82-F1C4-89BED4F92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BC98D-34F7-F94D-C804-C3B7A083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FE7F-5F8B-2198-CF4D-B3A915E6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869F1-0759-D9AD-0A84-B4ED5224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49865-AB32-0474-DE27-5ED6BFC0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5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F1C4-BD7C-87E3-B513-F190A335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6D9A4-3090-7613-4A3A-3BC3D2A38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4DA64-5B61-668C-2622-65CF7F6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88B0-BAB2-445A-506D-78C42991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27D76-3C3F-899F-F942-2F6E786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9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469C0-F819-7F99-3350-03CC49780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55673-EF69-3D84-A069-2FA74AF01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7C3E6-417A-AF23-5BDE-EAE855E5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0557D-5473-6E04-8191-3682A42E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6D2E9-ABB3-B760-490D-CFCB0CE0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7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639D-4ADE-1569-E03D-2E0FF48B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EA58-261E-2BDB-EEC2-1AD41BFC1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AF140-28A0-6343-3A5C-163DB64C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F4A23-8EFC-F06B-7116-C1751DA7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5E690-D791-EBA2-4CED-67C69514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28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5561-F017-C205-B5B8-B23A7277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BA329-EBCF-369F-26EC-4D8047B78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4D482-2B75-CC31-FF49-052F83ED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928B6-1381-5925-43AC-FBCE045B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21DD0-3094-9A9A-BAB0-3837609D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4543-D3A5-AB06-64C8-3695E879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8348-9C9D-39AD-7F59-594B835ED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BBF07-849E-0D98-50BD-9971E2C72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AF260-DCC6-9BD0-F2B8-5FF91B39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555B3-9D66-E949-2C43-0B6DDB8D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3E5C0-4B8F-0ECE-B802-7DAE9BA2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9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2068-76BD-C9AA-E7C9-2147363D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DF536-CE31-AFCD-004D-759DB1D4E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80C36-63E9-1B75-3748-F4EE07B3C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62130-CDDB-8D5F-61AF-12675FF62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45F6-C74D-8C92-A18D-154FEA396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D252F4-810B-DF67-35A7-30EF22F9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63776-80C8-4B1E-6177-9D0BBF59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0D6F5-1D1E-807D-577B-7AABFA35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79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7B7B-2790-CF01-6EBA-710CFFA7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0593A-7156-7378-F642-67D7763C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9173F-6F4B-2776-ABF8-6305DC2D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1F781-0C73-F689-D4B3-EAA99A2A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3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9926D-E950-FC7D-BE61-586A0937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70B15-4485-E0D0-C791-E45CE6F2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AEBF0-F6BD-ED9F-606C-8F0E76E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3778-7271-F6F4-DF0D-FDB8F65D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BD287-C985-2B13-505F-2FABA2EB7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7BDE1-0E90-9A54-1120-0FBA600D8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108F2-8B1D-9010-D713-D8779944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46641-F827-019E-EAA0-468797DF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733CD-E11F-379E-1B6F-AB64F5E4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4973-9284-341C-4FB7-93B865B5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BD70D-70C8-C183-141B-574CC3901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93DB-B05F-4812-7EDD-0CD327189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27165-8532-13C2-6247-E2F6AAED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A2B84-195A-0DBF-2E5A-BA18257F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A87F4-FF09-B81B-9426-F9B36575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4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20F8A-948E-B7C4-5119-33D2AE39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5297D-1936-4DAB-40BF-80726A74E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21FE5-4ACC-9AB0-0A22-89DCDC003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1AC29F-E8B5-4CAC-A3F3-2FEABC4AFA11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3AD6E-542E-E721-A995-B2478E607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7C59B-CB27-771B-C423-3654AA473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E0A1C-D838-4208-8EE1-0F9BBFFDF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6EDDA2-67E2-C525-BE34-5224EC728A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Jesus in the Wilderness (Part 1): From Food to Father // Matthew 4:1-4 ...">
            <a:extLst>
              <a:ext uri="{FF2B5EF4-FFF2-40B4-BE49-F238E27FC236}">
                <a16:creationId xmlns:a16="http://schemas.microsoft.com/office/drawing/2014/main" id="{6C6D4298-529A-0C0B-8752-33FD77BEA633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3A9BD-73BE-925C-1A2E-D79D69B5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27193-9330-7D0A-B413-256E40350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403957-4FE4-B9C0-315C-C45754FC67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Jesus in the Wilderness (Part 1): From Food to Father // Matthew 4:1-4 ...">
            <a:extLst>
              <a:ext uri="{FF2B5EF4-FFF2-40B4-BE49-F238E27FC236}">
                <a16:creationId xmlns:a16="http://schemas.microsoft.com/office/drawing/2014/main" id="{79CC06C4-733C-F5F3-88A5-9E59B7ECCE42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1F647-9073-1012-F722-A22C3551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0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84D41-EAC9-1418-E601-5744AA699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1ABD9-1F4A-110F-DEA7-1D4C5D41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31" t="6484" r="26678" b="-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utoShape 2" descr="Jesus in the Wilderness (Part 1): From Food to Father // Matthew 4:1-4 ...">
            <a:extLst>
              <a:ext uri="{FF2B5EF4-FFF2-40B4-BE49-F238E27FC236}">
                <a16:creationId xmlns:a16="http://schemas.microsoft.com/office/drawing/2014/main" id="{EE64F4BC-CA57-EAF2-F6A5-C1E229F17008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77980" y="1713990"/>
            <a:ext cx="4519861" cy="35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Led By the Spirit</a:t>
            </a: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Through Obedience</a:t>
            </a: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Without Reward</a:t>
            </a: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C9968-7395-1468-B259-6E6A25FE3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3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EE6BBA-D6CD-35FD-CF75-76A09B89A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25B183-B2BA-C695-1EB5-15F4FFF4C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2AAEC-C061-41FF-D7CB-2AA118DB12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31" t="6484" r="26678" b="-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4F95150-E06B-4F6C-9D78-3E5ECB361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utoShape 2" descr="Jesus in the Wilderness (Part 1): From Food to Father // Matthew 4:1-4 ...">
            <a:extLst>
              <a:ext uri="{FF2B5EF4-FFF2-40B4-BE49-F238E27FC236}">
                <a16:creationId xmlns:a16="http://schemas.microsoft.com/office/drawing/2014/main" id="{BD4FF1E7-AB52-6E48-EB4D-70E1444AD2A4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77980" y="1713990"/>
            <a:ext cx="4519861" cy="3599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Chosen Separation</a:t>
            </a: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Led into Temptation</a:t>
            </a: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Devoted to the Lord</a:t>
            </a: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53323-A4F7-2EA9-FD3E-AB2A06F44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64C4A3-3F35-8024-D373-C3575FCA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F130A2-7EEE-CC59-7AF2-E767F5B9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1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2AFDB3-7BA8-D805-1F73-FB0A1D317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Jesus in the Wilderness (Part 1): From Food to Father // Matthew 4:1-4 ...">
            <a:extLst>
              <a:ext uri="{FF2B5EF4-FFF2-40B4-BE49-F238E27FC236}">
                <a16:creationId xmlns:a16="http://schemas.microsoft.com/office/drawing/2014/main" id="{CB638147-5670-C640-96A1-F1200D23A988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38200" y="4242090"/>
            <a:ext cx="10515600" cy="1270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br>
              <a:rPr lang="en-GB" sz="1700" dirty="0"/>
            </a:br>
            <a:br>
              <a:rPr lang="en-GB" sz="1700" dirty="0"/>
            </a:br>
            <a:br>
              <a:rPr lang="en-GB" sz="1700" dirty="0"/>
            </a:br>
            <a:br>
              <a:rPr lang="en-GB" sz="1700" dirty="0"/>
            </a:br>
            <a:endParaRPr lang="en-GB" sz="1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04CCA-D49A-C98E-4CC0-C44C1504E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04397"/>
            <a:ext cx="10515600" cy="647468"/>
          </a:xfrm>
        </p:spPr>
        <p:txBody>
          <a:bodyPr>
            <a:normAutofit/>
          </a:bodyPr>
          <a:lstStyle/>
          <a:p>
            <a:r>
              <a:rPr lang="en-GB" dirty="0"/>
              <a:t>A SHOULD DO KIND OF DEVOTION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66FAB5-658C-B392-0058-D20E50B854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0" r="1443" b="-4"/>
          <a:stretch>
            <a:fillRect/>
          </a:stretch>
        </p:blipFill>
        <p:spPr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958110-BD48-4235-D953-FE9F723361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54" b="-4"/>
          <a:stretch>
            <a:fillRect/>
          </a:stretch>
        </p:blipFill>
        <p:spPr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8186A-FF53-6EB3-32D0-6101BC6DE7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54" b="-4"/>
          <a:stretch>
            <a:fillRect/>
          </a:stretch>
        </p:blipFill>
        <p:spPr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68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551232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ED11F-1999-9542-5D6B-3A0736645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1" r="1592" b="2"/>
          <a:stretch>
            <a:fillRect/>
          </a:stretch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F8E32-AB14-184E-5127-692C3246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4068B-66D3-5556-1043-440F17954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en-GB" sz="2000"/>
              <a:t>“their lives became a potent, prophetic challenge to the depravity of contemporary society and the compromises of the Church.” </a:t>
            </a:r>
          </a:p>
        </p:txBody>
      </p:sp>
    </p:spTree>
    <p:extLst>
      <p:ext uri="{BB962C8B-B14F-4D97-AF65-F5344CB8AC3E}">
        <p14:creationId xmlns:p14="http://schemas.microsoft.com/office/powerpoint/2010/main" val="37976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No Cellphone | Free SVG">
            <a:extLst>
              <a:ext uri="{FF2B5EF4-FFF2-40B4-BE49-F238E27FC236}">
                <a16:creationId xmlns:a16="http://schemas.microsoft.com/office/drawing/2014/main" id="{2924E137-4182-E477-6112-757D04DFF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9" r="1" b="9497"/>
          <a:stretch>
            <a:fillRect/>
          </a:stretch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00116-0084-CC68-ADE0-530A201E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F1DA-EF5C-006F-2BE4-031A88599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03101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All the believers devoted themselves to the Apostles">
            <a:extLst>
              <a:ext uri="{FF2B5EF4-FFF2-40B4-BE49-F238E27FC236}">
                <a16:creationId xmlns:a16="http://schemas.microsoft.com/office/drawing/2014/main" id="{A0E54BA6-FA37-2607-84F1-80BF8227A6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1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1EB120-201F-49A6-0DDD-9727067C6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2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2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30CD99-FAF8-072C-4C00-135EF80D0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69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Meiryo</vt:lpstr>
      <vt:lpstr>Aptos</vt:lpstr>
      <vt:lpstr>Aptos Display</vt:lpstr>
      <vt:lpstr>Arial</vt:lpstr>
      <vt:lpstr>Calibri</vt:lpstr>
      <vt:lpstr>Office Theme</vt:lpstr>
      <vt:lpstr>PowerPoint Presentation</vt:lpstr>
      <vt:lpstr>    Led By the Spirit  Through Obedience  Without Reward  </vt:lpstr>
      <vt:lpstr>    Chosen Separation  Led into Temptation  Devoted to the Lord  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Fisk</dc:creator>
  <cp:lastModifiedBy>Tom Fisk</cp:lastModifiedBy>
  <cp:revision>1</cp:revision>
  <dcterms:created xsi:type="dcterms:W3CDTF">2026-02-13T14:00:57Z</dcterms:created>
  <dcterms:modified xsi:type="dcterms:W3CDTF">2026-02-13T14:30:34Z</dcterms:modified>
</cp:coreProperties>
</file>