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7BF2D-5FDA-3AE6-C711-289F37B57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F5202B-5C84-FB37-08D4-52330CB7D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19BD0-5474-9585-EAC4-00BD6B65B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5D6A7-4CDE-77AF-B0C4-6926FB63C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DA374-5EDB-889A-0572-12BDC2E8B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864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9B6E2-D7D2-4FA5-4777-68410A756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21A9FB-05CF-8FE3-F56D-AE8B05531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6EE77-5564-2F9C-E764-CA92AA300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7D938-9655-FEC6-CB78-BBDF3775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8088A-7D9B-D9D9-2181-03E3C717C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81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3D70A3-7C07-56B7-266F-E6CEA7D06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02667E-3F66-7E3F-74B8-30F353A1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DF589-7383-5440-402F-65FCDD045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84892-B213-0DAD-2622-3DAD1BE4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F55AE-79B5-6C3B-D7E1-652E3B2EB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80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EFA64-B3CA-704F-BB1D-A7F58F795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D2F96-4425-E550-6362-9D350684A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4E187-3183-B5FE-9354-16F8BD3F4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FE253-4E1E-9EA5-B123-A11AE40F2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DE87A-54E4-9E91-EB36-2ED59E82D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32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088CF-20F5-AFDD-A613-793AD9BBA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557EA-C6CE-993C-956B-5FA6E6803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EEF58-2B06-91A4-2565-BC6E97355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AE07A-7CD4-648E-C6A7-403B2A02B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DB2A3-590D-3013-952C-264B48F9A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10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AD3A6-478F-171C-0158-94ED23979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99EEC-E2CF-2A2E-4483-493338517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8654C-7C4B-6577-8687-18CF7A97C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1817C-D2C5-EC81-1E4B-7E5EBC119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799E66-7DD2-B729-E229-B131F6C43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75EDF8-F5EF-A9BB-A06A-992B3E06E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524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1FF22-8752-4E2D-F2EA-743417ABB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906C4-C57C-674B-6861-EE2265207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3B3436-62B6-6B56-BBBA-D7A2C11FC4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4F539E-448E-AA0D-C8F2-F7A13F67D8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B1894-4EEA-E888-0685-A63845C7DD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CBDFF4-BD3B-AD80-A1C7-A7AB1A5A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7DBFB0-C3DE-382A-7246-C09347C75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1E80FA-2F30-8E7F-E881-E89EB8C0B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270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E0CB2-8C48-F66F-2242-5A8C543AA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06D1C2-6EE1-705A-6E07-A675A0414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5037F-F039-8218-E2DF-9A2FBBC2E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68F76-E30C-794F-2AC1-761663342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13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A68AD7-6048-0465-97A1-B2215CD78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C528A2-F7BA-9459-8B13-AD3388C49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56050-1840-1345-9AF4-5CB1BA4EC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107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A57D7-7A0B-BD80-FB33-C19071FCC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FBFE2-B14A-EED5-CC26-E7E6C1442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B3273B-FD13-553B-6D5B-8B7AB1A5E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081C72-F9CC-8167-5801-71165041E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9547A0-0046-83F2-534B-8368F1D5A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ED199-FF70-1AA9-8D22-85367FC5D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171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9F63C-07E9-CF5A-E109-36A8F0986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511F02-347B-B0F7-AD6B-0418BCD6E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270D1-4CF8-F29F-EACD-0DF384387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8C8337-2737-1CC1-E63B-F04D6E4E2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888192-EF38-D54D-D548-3E82E7334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668DBA-BCED-E6AF-7197-29E6F0F87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742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C11C1-D6D2-AF2A-623F-F242EBEB3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ACD9A-D888-D069-5028-AEFA87FF1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F63E5-3894-2C69-292A-FE5834DAB0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B62B1D-CED2-4C14-88B7-F353B2CE2A55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20DD0-6069-796D-355A-20258E1A7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8E5C8-B250-1E6E-9A01-5C9952CD1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729706-14CC-4D69-B808-94C0DADBE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18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0BB37-4AF6-1F97-9B11-8CB9087FC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09C8AB-82A1-3B9D-7608-B74A7C21D8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79669E-B070-A9AF-D58E-8A978E2098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585" y="64821"/>
            <a:ext cx="8588829" cy="689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6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751229-0244-4FBB-BED1-407467F4C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8ACEB2-5F1D-FE7F-9209-950E3496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101" y="735283"/>
            <a:ext cx="4978399" cy="3165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‘How good and pleasant it is when God’s people live together in unity.’ Psalm 133:1</a:t>
            </a:r>
          </a:p>
        </p:txBody>
      </p:sp>
      <p:pic>
        <p:nvPicPr>
          <p:cNvPr id="7" name="Graphic 6" descr="Cheers">
            <a:extLst>
              <a:ext uri="{FF2B5EF4-FFF2-40B4-BE49-F238E27FC236}">
                <a16:creationId xmlns:a16="http://schemas.microsoft.com/office/drawing/2014/main" id="{A90F3074-2670-F0A2-EB70-235E86EB60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7549" y="2776619"/>
            <a:ext cx="1289051" cy="1289051"/>
          </a:xfrm>
          <a:prstGeom prst="rect">
            <a:avLst/>
          </a:prstGeom>
        </p:spPr>
      </p:pic>
      <p:pic>
        <p:nvPicPr>
          <p:cNvPr id="9" name="Graphic 8" descr="Cheers">
            <a:extLst>
              <a:ext uri="{FF2B5EF4-FFF2-40B4-BE49-F238E27FC236}">
                <a16:creationId xmlns:a16="http://schemas.microsoft.com/office/drawing/2014/main" id="{785D94F8-BBDF-4F44-BEA2-CC0D9D823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07815" y="716407"/>
            <a:ext cx="5411343" cy="541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85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B32CA9-0F8C-857F-11A8-DC55E0FCA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0430" y="583345"/>
            <a:ext cx="7160357" cy="41648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8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‘It is not good for the man to be alone’</a:t>
            </a:r>
            <a:endParaRPr lang="en-US" sz="8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673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Hand reaching out to sun">
            <a:extLst>
              <a:ext uri="{FF2B5EF4-FFF2-40B4-BE49-F238E27FC236}">
                <a16:creationId xmlns:a16="http://schemas.microsoft.com/office/drawing/2014/main" id="{1BA3AB66-940C-F9B3-76A5-0C59C4A272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31" r="2" b="2"/>
          <a:stretch>
            <a:fillRect/>
          </a:stretch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tx1"/>
              </a:gs>
              <a:gs pos="35000">
                <a:schemeClr val="tx1">
                  <a:alpha val="77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A1064F-45F9-61FC-D400-1068BFD9C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>
                <a:solidFill>
                  <a:schemeClr val="bg1"/>
                </a:solidFill>
              </a:rPr>
              <a:t>Closer with each other. Closer to God.</a:t>
            </a:r>
          </a:p>
        </p:txBody>
      </p:sp>
    </p:spTree>
    <p:extLst>
      <p:ext uri="{BB962C8B-B14F-4D97-AF65-F5344CB8AC3E}">
        <p14:creationId xmlns:p14="http://schemas.microsoft.com/office/powerpoint/2010/main" val="3059526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everly Hill City Hall">
            <a:extLst>
              <a:ext uri="{FF2B5EF4-FFF2-40B4-BE49-F238E27FC236}">
                <a16:creationId xmlns:a16="http://schemas.microsoft.com/office/drawing/2014/main" id="{09904B5B-8582-60DD-B18C-D874A32C55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628" b="3102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D6C7E8-363F-9943-6EF3-03593FE5E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Church with a purpose</a:t>
            </a:r>
          </a:p>
        </p:txBody>
      </p:sp>
    </p:spTree>
    <p:extLst>
      <p:ext uri="{BB962C8B-B14F-4D97-AF65-F5344CB8AC3E}">
        <p14:creationId xmlns:p14="http://schemas.microsoft.com/office/powerpoint/2010/main" val="2538375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42</Words>
  <Application>Microsoft Office PowerPoint</Application>
  <PresentationFormat>Widescreen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 Theme</vt:lpstr>
      <vt:lpstr>PowerPoint Presentation</vt:lpstr>
      <vt:lpstr>‘How good and pleasant it is when God’s people live together in unity.’ Psalm 133:1</vt:lpstr>
      <vt:lpstr>‘It is not good for the man to be alone’</vt:lpstr>
      <vt:lpstr>Closer with each other. Closer to God.</vt:lpstr>
      <vt:lpstr>Church with a purpose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Fisk</dc:creator>
  <cp:lastModifiedBy>Tom Fisk</cp:lastModifiedBy>
  <cp:revision>1</cp:revision>
  <dcterms:created xsi:type="dcterms:W3CDTF">2026-08-01T20:52:15Z</dcterms:created>
  <dcterms:modified xsi:type="dcterms:W3CDTF">2026-08-01T20:57:16Z</dcterms:modified>
</cp:coreProperties>
</file>