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9E979-DA0B-47D8-A7CD-B1AC99ACF9C6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CF7DA-3649-47FB-91DD-6C18CADFA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19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CF7DA-3649-47FB-91DD-6C18CADFA91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40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D751-E270-9238-947E-319BF1124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D60659-718C-6AB7-95A7-86616956E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34463-1D82-3B48-AAC9-3216778D3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8CB0E-FAF5-4512-68AA-B206E646E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5897C-2D89-5FD2-3CF9-B0EEFFFFF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00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C2C1E-B524-F2C7-50A1-95800A11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2F36A-40E9-D4A1-B8A3-77A02DCB1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DB6C8-8DD9-9818-64EA-D5E1E1C7E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03E85-60AE-6CA8-AAE2-0FF443F5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CA77B-79D7-743F-7455-85EFC5BDB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37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925170-0DE8-DFF3-1993-96B88601A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0C191-8B3A-BE43-C17F-92E295973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7194E-A004-7B22-B6A2-B388097B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864F6-3E2C-60FA-4C41-D1123505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298B1-E784-0578-9E1F-E02CCE7D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78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6DB5B-A3F0-BBAC-FB2C-0E0848E62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3F0E1-31F2-D08E-D9BE-334B7E75E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0E20A-93BC-598D-1F1C-1CA45BBE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0DB00-DD7D-2421-98ED-713CECC9D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A217F-D43A-9146-84DE-9C4734C6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09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97FA5-E019-6F24-EA01-57FF1E6B4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F15DC-5CAC-EA63-0E66-C5E58BAD1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91E75-A977-D241-1853-2B0F4AA81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EC84F-DF13-06BC-0612-6C96E09AE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AB079-6827-3652-8AC0-1D979180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85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F4800-9CAB-4492-5BA0-78DA16BA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DCBD5-1F7C-41F7-11D6-4C334C1FE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68443-7E5A-401C-4BD0-E60F50E50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44A4E-A3CA-C885-8947-19F310E04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D13D0-0144-6999-470B-DB5021C85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4E7E2-CA20-82F5-8FF9-8D33F7863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92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9A83-CD1B-CDD6-3894-FA0952E1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E78CD-54A9-8972-625F-068822398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B4E7E-9431-BAD9-3DF8-B564EA6D0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703C79-2AD6-7A58-C65D-67ED85201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DA54A-B065-170D-E675-C51983359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6DE031-0111-5984-E23D-9178F878E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D3E43-6C5C-4081-3046-7323220DC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8F4A43-9F02-607D-1210-3FF8D1C1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54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D0FAB-14FA-8336-4E44-121479F0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DEF703-8D0A-12AE-9D62-C9022D488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17916-FF2C-6931-03B7-A364D623A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0E1E45-6776-B8F0-4381-A2B0B162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32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18391C-FF3B-59AA-F9D4-CD447FE78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7627D1-C0E4-FCE8-81A9-F72259A24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0EAEE-627C-1DA9-0672-7807FC0A3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99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A81F8-DCC9-3925-ED7B-40D8A4D6E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A5F84-4000-4DA6-6EE2-9901F7A93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E5933-3284-3E69-B161-C29A9AECC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62000-BB89-DA8A-7A3F-37E8CEF16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8E7AA-8F7A-5476-5904-685533FF5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7573B-DBA3-7DB2-E21F-88173B027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62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1A01B-942A-18FB-5B9F-AA7A01676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20561B-7B52-6A94-AF94-D12F6CFFFE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527235-A6E4-23FF-81D4-BEF4603DE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5BAA7-642A-C159-6768-491F8469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96EF0-D0B3-D639-D293-91879C123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4AF1C-2F12-2B32-62FE-3F7FB6C6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BAA86-1262-916A-4C21-AE1FE3BE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4D822-C8B2-F4DD-EB80-23D90137E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687F8-7889-25D1-9E3C-F46FBC2FF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518F27-C062-4CE4-8EF5-953AFB16E327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9D9BE-8CB8-5257-452F-0B2537337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535FB-B230-FDEC-AB26-8D0F8F0D6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89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C5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89627-9C86-4FC3-DFD1-146486355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9C776C-C0FE-E31E-6CF0-CB8871A06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464" y="-1689"/>
            <a:ext cx="5487751" cy="685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7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3BCF2808-DA08-1CB2-78B4-B4ED27C2D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432" b="12998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90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308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 descr="Three Little Pigs CoComelon Nursery Rhymes &amp; Kids Songs - YouTube">
            <a:extLst>
              <a:ext uri="{FF2B5EF4-FFF2-40B4-BE49-F238E27FC236}">
                <a16:creationId xmlns:a16="http://schemas.microsoft.com/office/drawing/2014/main" id="{2275AF98-3CCF-A49B-00B5-96991C5310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274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206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4E57649-0AE4-D114-9901-7A28519C3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648" r="389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5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D1FBBA-5FF6-ECA0-2ECC-23FA05330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8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0" name="Rectangle 410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2" name="Rectangle 41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4" name="Rectangle 41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6B289DA1-51EB-19EC-9160-4305DDB20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2081"/>
          <a:stretch>
            <a:fillRect/>
          </a:stretch>
        </p:blipFill>
        <p:spPr>
          <a:xfrm>
            <a:off x="457200" y="702334"/>
            <a:ext cx="11277600" cy="545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7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206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Proverbs 9:10 - Bible verse - DailyVerses.net">
            <a:extLst>
              <a:ext uri="{FF2B5EF4-FFF2-40B4-BE49-F238E27FC236}">
                <a16:creationId xmlns:a16="http://schemas.microsoft.com/office/drawing/2014/main" id="{4507DCC6-C7A0-61B1-4B47-3865CE50B4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3" b="-1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65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2" name="Rectangle 513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4" name="Rectangle 513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6" name="Rectangle 513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8" name="Rectangle 513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FAE14C2-92B1-D29F-FFAF-30343CA96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893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3" name="AutoShape 2" descr="Image result for james 3:13-18">
            <a:extLst>
              <a:ext uri="{FF2B5EF4-FFF2-40B4-BE49-F238E27FC236}">
                <a16:creationId xmlns:a16="http://schemas.microsoft.com/office/drawing/2014/main" id="{EFF6AF16-E7D7-C067-6442-BEB49A8D78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00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198A82-5037-DE69-5405-279A866B0D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475" b="6882"/>
          <a:stretch>
            <a:fillRect/>
          </a:stretch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4504E8-4BDE-F530-C9C0-49051B14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433131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800" dirty="0">
                <a:solidFill>
                  <a:srgbClr val="262626"/>
                </a:solidFill>
              </a:rPr>
              <a:t>Pure, peace loving, considerate, submissive, full of mercy and good fruit, impartial and sincere</a:t>
            </a:r>
          </a:p>
        </p:txBody>
      </p:sp>
    </p:spTree>
    <p:extLst>
      <p:ext uri="{BB962C8B-B14F-4D97-AF65-F5344CB8AC3E}">
        <p14:creationId xmlns:p14="http://schemas.microsoft.com/office/powerpoint/2010/main" val="139651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9149</TotalTime>
  <Words>20</Words>
  <Application>Microsoft Office PowerPoint</Application>
  <PresentationFormat>Widescreen</PresentationFormat>
  <Paragraphs>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Pure, peace loving, considerate, submissive, full of mercy and good fruit, impartial and sincere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Fisk</dc:creator>
  <cp:lastModifiedBy>Tom Fisk</cp:lastModifiedBy>
  <cp:revision>5</cp:revision>
  <dcterms:created xsi:type="dcterms:W3CDTF">2026-02-20T22:53:03Z</dcterms:created>
  <dcterms:modified xsi:type="dcterms:W3CDTF">2026-03-13T15:42:34Z</dcterms:modified>
</cp:coreProperties>
</file>