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2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57590-48F1-04BC-7069-160D184A74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116730-62F9-6D2D-9515-C95464C28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06DD2E-C7C0-027D-8A64-924AED30F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71ADC-8627-4081-8B65-C5FF121889A1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3183C-3325-0A9A-8E48-7E3BB532F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15A5E0-374A-361B-8E6F-86C26E3EA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D74E3-18B5-4BE4-9AD1-A49247B431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053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A41EB-72F4-2834-1827-E5FD00EB5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28D6EA-0624-22C7-6C29-4340CD2793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759644-D7A9-F0B7-4BF0-7903E21F9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71ADC-8627-4081-8B65-C5FF121889A1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896CBA-102D-DC90-C576-1C9D343AF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93C587-131A-406A-2F92-52A09B694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D74E3-18B5-4BE4-9AD1-A49247B431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778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47CFB1-95B8-C03E-9906-B7C7F39B47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469799-31D9-2714-CF64-C9F120D6F1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83D50F-34EC-73D2-82D3-0AB53D304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71ADC-8627-4081-8B65-C5FF121889A1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05C530-1DF2-FB9D-DC39-32B50B879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7AD47-073A-4E12-24B5-25F3D0144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D74E3-18B5-4BE4-9AD1-A49247B431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3203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17742-CD8F-8107-159C-20ED62F97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063177-B6FF-525D-C2DC-BD65D936FB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9279A2-736F-834B-170A-FD9887696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71ADC-8627-4081-8B65-C5FF121889A1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25FBDB-0875-C0F3-9172-DEC6C2CFD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D3E53B-9F22-BF80-11BC-9192DE907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D74E3-18B5-4BE4-9AD1-A49247B431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2015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B6860-2ADF-31D1-6F9B-2C42B357D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4BDD0B-B234-3897-95DC-FFED501EC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8E225B-F087-2C56-E1B0-313315EF4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71ADC-8627-4081-8B65-C5FF121889A1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5F17BC-4A48-B596-1B06-6BBB0A1C1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D3FD48-D7C0-FA14-AF67-DD7B78A3E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D74E3-18B5-4BE4-9AD1-A49247B431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4185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A57EB-F41C-779E-C51D-8BCD3042B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49248-6754-DD94-34E7-E058DC0398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4AB785-7C07-A463-AF59-B388588565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EC24D0-3940-DD05-CEF6-F085BDE02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71ADC-8627-4081-8B65-C5FF121889A1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B2769E-9275-1975-72BA-376DFB8EA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4A5EAE-E48B-DB68-5A39-AA0906FEE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D74E3-18B5-4BE4-9AD1-A49247B431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774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A7070-BDC2-7E5C-66F2-0BBC3356C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142914-965A-F68A-35CD-4872BA7C8B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7BD7A0-DA6A-9015-8D37-D7EA03D7E6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FB0B85-A3E7-7CDD-3BA0-9A796E3637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A7C88D-844A-B66C-1313-57E0A29676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536281-89CD-A534-3A81-A9CA30E1B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71ADC-8627-4081-8B65-C5FF121889A1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B73B5A-5F47-85D8-AB38-7C167C2EA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5DEF8C-751D-67F6-C79B-30E8FF0D7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D74E3-18B5-4BE4-9AD1-A49247B431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764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B241B-20C7-DB1B-DC50-6A83A31B3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57C29B-556E-5B0C-2C05-FCFD7A6AE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71ADC-8627-4081-8B65-C5FF121889A1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93F039-49B1-A98B-F0CA-DB091BD3F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373A8B-1C21-1928-03C5-334A1A4F6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D74E3-18B5-4BE4-9AD1-A49247B431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739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43CA32-2C5E-89F5-E66D-9F4EAB166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71ADC-8627-4081-8B65-C5FF121889A1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742737-BF93-99B5-30D1-1FCEC6006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B0300B-5E69-080F-E9BC-0E2DF7FAE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D74E3-18B5-4BE4-9AD1-A49247B431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1651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4957D-9CEA-BAAB-7A34-3E4B28473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AC825-8380-6986-C0ED-E7790C9F4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08E6D9-AD96-2902-AD37-903E3D579D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B94AA6-6FDB-2637-39D6-F191F5DA4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71ADC-8627-4081-8B65-C5FF121889A1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7390B5-B5D2-A9D9-62EC-971538199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FA6F0A-9996-419D-B7AC-1444EC3D4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D74E3-18B5-4BE4-9AD1-A49247B431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626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F0DBF-C138-A75C-2FED-002897764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9DBC72-D2BA-C5B8-AA5D-087E3C7D34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3FD9BE-7066-F136-A3A2-85289DE837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011CFB-65DE-BF10-D10C-0EC41A6B7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71ADC-8627-4081-8B65-C5FF121889A1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1CE532-2DFF-59EA-B274-B6719E90D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9BF9D1-6A2A-0E46-3D13-031FCA7E5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D74E3-18B5-4BE4-9AD1-A49247B431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4764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4F1B19-0678-6CB3-1449-1FDFB2DF9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5AE5AF-F75D-79FE-0B20-250C805BF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C5723-C2FB-0D54-F369-314E660C81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471ADC-8627-4081-8B65-C5FF121889A1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0C7662-5F1B-4282-EDA3-7247E5764B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027A2-C43E-5BF5-7F49-9F2D16BE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DD74E3-18B5-4BE4-9AD1-A49247B431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9444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Hands Praying in Church Royalty-Free Stock Photo">
            <a:extLst>
              <a:ext uri="{FF2B5EF4-FFF2-40B4-BE49-F238E27FC236}">
                <a16:creationId xmlns:a16="http://schemas.microsoft.com/office/drawing/2014/main" id="{D6FF79A7-9B4C-DAC4-6D3F-BF7003F6DD1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11427" b="4304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9BE41B-802C-091A-1FD2-5BE3B2BB6E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Prayer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5AC92D-0000-795F-614F-B3EADADA78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4324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2E2340-F0AB-305C-2EA1-5BD1F6C30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EF33A5F-7320-6588-9DB1-34C716AEE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19393AD-8B7C-82A1-B247-60AD65B361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1719" b="1329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573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Quiet Time: 5 Powerful Benefits for Your Daily Peace">
            <a:extLst>
              <a:ext uri="{FF2B5EF4-FFF2-40B4-BE49-F238E27FC236}">
                <a16:creationId xmlns:a16="http://schemas.microsoft.com/office/drawing/2014/main" id="{2DEDBA43-1D5D-F860-E40F-BF8AD022D6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C1521E-8B25-DAF3-5204-B8A130D51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Relationships grow in the quiet moments…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168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42D87-AA10-F257-3056-DE25CE9FC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Authentic Prayer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8AF9980-42FF-CDEB-1382-9F5FB1FFCA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53486"/>
          <a:stretch>
            <a:fillRect/>
          </a:stretch>
        </p:blipFill>
        <p:spPr>
          <a:xfrm>
            <a:off x="4654296" y="1737382"/>
            <a:ext cx="7214616" cy="3355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67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C81002-0EF3-7A0A-DE72-07484F2C8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Prayer is not a performance</a:t>
            </a:r>
          </a:p>
        </p:txBody>
      </p:sp>
      <p:pic>
        <p:nvPicPr>
          <p:cNvPr id="4" name="Content Placeholder 3" descr="Authentic (a.k.a. Heartfelt) vs. Inauthentic (a.k.a. Heart Less ...">
            <a:extLst>
              <a:ext uri="{FF2B5EF4-FFF2-40B4-BE49-F238E27FC236}">
                <a16:creationId xmlns:a16="http://schemas.microsoft.com/office/drawing/2014/main" id="{45F1A50C-D4EC-B048-C544-2BB4A62CA4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9787" y="1675227"/>
            <a:ext cx="8532425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879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43A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64B7F53-1E3A-2B55-82C1-751F8240B5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4779" y="643467"/>
            <a:ext cx="10382441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326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lose up image of hands applauding">
            <a:extLst>
              <a:ext uri="{FF2B5EF4-FFF2-40B4-BE49-F238E27FC236}">
                <a16:creationId xmlns:a16="http://schemas.microsoft.com/office/drawing/2014/main" id="{D786B709-F6DD-603D-3649-87BC0B94FB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96" b="15134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9F03B1-6821-B0E9-B615-D90ED972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Prayer is Rewarding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1149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E92D917-0D4C-7BD4-6179-1BA295FF4E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1719" b="1329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105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DA6374-90BD-ED90-5ACB-85696337E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662" y="4267832"/>
            <a:ext cx="4805996" cy="12971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Your Will be Done</a:t>
            </a:r>
          </a:p>
        </p:txBody>
      </p:sp>
      <p:pic>
        <p:nvPicPr>
          <p:cNvPr id="7" name="Graphic 6" descr="Tick">
            <a:extLst>
              <a:ext uri="{FF2B5EF4-FFF2-40B4-BE49-F238E27FC236}">
                <a16:creationId xmlns:a16="http://schemas.microsoft.com/office/drawing/2014/main" id="{74CB53E0-1501-F2CF-509E-284F7A7A9E0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8" name="Freeform: Shape 14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72346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55AEF66-7A08-32E1-F8AB-7A0CD4C7E6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31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8665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22</Words>
  <Application>Microsoft Office PowerPoint</Application>
  <PresentationFormat>Widescreen</PresentationFormat>
  <Paragraphs>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Prayer </vt:lpstr>
      <vt:lpstr>Relationships grow in the quiet moments…</vt:lpstr>
      <vt:lpstr>Authentic Prayer</vt:lpstr>
      <vt:lpstr>Prayer is not a performance</vt:lpstr>
      <vt:lpstr>PowerPoint Presentation</vt:lpstr>
      <vt:lpstr>Prayer is Rewarding</vt:lpstr>
      <vt:lpstr>PowerPoint Presentation</vt:lpstr>
      <vt:lpstr>Your Will be Done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Tom Fisk</dc:creator>
  <cp:lastModifiedBy>Tom Fisk</cp:lastModifiedBy>
  <cp:revision>1</cp:revision>
  <dcterms:created xsi:type="dcterms:W3CDTF">2026-07-17T11:24:37Z</dcterms:created>
  <dcterms:modified xsi:type="dcterms:W3CDTF">2026-07-17T12:14:06Z</dcterms:modified>
</cp:coreProperties>
</file>