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3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400">
                <a:solidFill>
                  <a:srgbClr val="FFFFFF"/>
                </a:solidFill>
              </a:defRPr>
            </a:pPr>
            <a:r>
              <a:t>David: A Man After God's Heart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C8C8DC"/>
                </a:solidFill>
              </a:defRPr>
            </a:pPr>
            <a:r>
              <a:t>Sermon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C14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David's Failure: Pride in the Census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Trusting numbers over God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Pride brings consequences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3C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Why David Was Still 'After God's Heart'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Deep repentance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Always returned to God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Unshakable trust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3C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Practical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Guard your heart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Stay humble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Lifestyle of repentance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Seek God's presence daily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Closing 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Psalm 51:10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"Create in me a clean heart, O God"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Why David matters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A man after God's own heart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Not perfection but direction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Success #1: A Heart of Faith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David &amp; Goliath – 1 Samuel 17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Saw God bigger than the giant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Acted in faith, not fear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Facing Our Giants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Giants = fear, sin, challenges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Faith moves us toward God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What giant are you facing?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Success #2: A Heart of Worship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David wrote many Psalms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Worship in joy and pain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A lifestyle of worship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Success #3: A Heart of Mercy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David spares Saul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Refuses revenge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Trusts God's timing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3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Success #4: A Heart for God's Presence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Bringing the Ark to Jerusalem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Unashamed worship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Desire for God's presence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C14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David's Failure: Bathsheba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Temptation → Sin → Cover-up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Guard the heart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Small compromises grow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C14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FFFFFF"/>
                </a:solidFill>
              </a:defRPr>
            </a:pPr>
            <a:r>
              <a:t>David's Failure: Absalom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>
                <a:solidFill>
                  <a:srgbClr val="E6E6E6"/>
                </a:solidFill>
              </a:defRPr>
            </a:pPr>
            <a:r>
              <a:t>Passivity as a father</a:t>
            </a:r>
          </a:p>
          <a:p>
            <a:pPr>
              <a:defRPr>
                <a:solidFill>
                  <a:srgbClr val="E6E6E6"/>
                </a:solidFill>
              </a:defRPr>
            </a:pPr>
            <a:r>
              <a:t>Broken family leadership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