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928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33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720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733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073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600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5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67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834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02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678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96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Video 3" descr="Majestic Waterfall">
            <a:extLst>
              <a:ext uri="{FF2B5EF4-FFF2-40B4-BE49-F238E27FC236}">
                <a16:creationId xmlns:a16="http://schemas.microsoft.com/office/drawing/2014/main" id="{318BCB5B-8A0D-A281-3403-9B4652F3C70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r="-1" b="258"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5FAE947-7211-4722-9026-8E874A8AD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944761" y="-389238"/>
            <a:ext cx="6858000" cy="7636476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13BB36-5A80-4A32-2CDC-024E7FC38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8532" y="2523744"/>
            <a:ext cx="5032105" cy="3612122"/>
          </a:xfrm>
        </p:spPr>
        <p:txBody>
          <a:bodyPr anchor="ctr">
            <a:normAutofit/>
          </a:bodyPr>
          <a:lstStyle/>
          <a:p>
            <a:pPr algn="r"/>
            <a:r>
              <a:rPr lang="en-GB" dirty="0">
                <a:solidFill>
                  <a:srgbClr val="FFFFFF"/>
                </a:solidFill>
              </a:rPr>
              <a:t>Hope in the Valley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6D9D55-5B14-9945-4A3C-40A26886E5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81225" y="945687"/>
            <a:ext cx="5019413" cy="1074391"/>
          </a:xfrm>
        </p:spPr>
        <p:txBody>
          <a:bodyPr anchor="t">
            <a:normAutofit/>
          </a:bodyPr>
          <a:lstStyle/>
          <a:p>
            <a:pPr algn="r"/>
            <a:endParaRPr lang="en-GB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53E504-CE7A-45E8-9030-0BFDACF83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8532" y="508090"/>
            <a:ext cx="5021183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7529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5" name="Picture 4" descr="Black sheep among white sheep">
            <a:extLst>
              <a:ext uri="{FF2B5EF4-FFF2-40B4-BE49-F238E27FC236}">
                <a16:creationId xmlns:a16="http://schemas.microsoft.com/office/drawing/2014/main" id="{2ADD2A97-8E0D-5BED-9733-68F2834F50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991" b="3740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12025B4-7337-735E-4DC9-E634D20119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73183" y="173181"/>
            <a:ext cx="6858002" cy="651164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20000"/>
                </a:schemeClr>
              </a:gs>
              <a:gs pos="26000">
                <a:schemeClr val="bg1">
                  <a:alpha val="7000"/>
                </a:schemeClr>
              </a:gs>
              <a:gs pos="100000">
                <a:schemeClr val="bg1">
                  <a:alpha val="3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015ADF-79B7-FA99-075B-A923D70DD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0" y="978408"/>
            <a:ext cx="4795819" cy="3969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600" dirty="0"/>
              <a:t>The Lord is my Shepherd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0CDACD-D191-E642-F686-FCB54B7E5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508090"/>
            <a:ext cx="4695702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8685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5" name="Picture 4" descr="A Lamb on grass">
            <a:extLst>
              <a:ext uri="{FF2B5EF4-FFF2-40B4-BE49-F238E27FC236}">
                <a16:creationId xmlns:a16="http://schemas.microsoft.com/office/drawing/2014/main" id="{63105A5A-B4AB-C80E-300B-D6E2555B2E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46" b="7884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12025B4-7337-735E-4DC9-E634D20119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73183" y="173181"/>
            <a:ext cx="6858002" cy="651164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20000"/>
                </a:schemeClr>
              </a:gs>
              <a:gs pos="26000">
                <a:schemeClr val="bg1">
                  <a:alpha val="7000"/>
                </a:schemeClr>
              </a:gs>
              <a:gs pos="100000">
                <a:schemeClr val="bg1">
                  <a:alpha val="3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FCA7E5-36AD-542A-F44F-DE2F673B8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0" y="978408"/>
            <a:ext cx="4795819" cy="3969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600" dirty="0"/>
              <a:t>“I am the Good Shepherd”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0CDACD-D191-E642-F686-FCB54B7E5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508090"/>
            <a:ext cx="4695702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92294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A8DE12A-99E4-F7FE-6CB0-B21E3E41C2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6648" r="9091" b="2443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12025B4-7337-735E-4DC9-E634D20119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73183" y="173181"/>
            <a:ext cx="6858002" cy="651164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20000"/>
                </a:schemeClr>
              </a:gs>
              <a:gs pos="26000">
                <a:schemeClr val="bg1">
                  <a:alpha val="7000"/>
                </a:schemeClr>
              </a:gs>
              <a:gs pos="100000">
                <a:schemeClr val="bg1">
                  <a:alpha val="3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55632B-111D-1FC6-116A-3B055D62E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0" y="978408"/>
            <a:ext cx="4795819" cy="3969960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66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0CDACD-D191-E642-F686-FCB54B7E5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508090"/>
            <a:ext cx="4695702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93522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9AD1DC8-B740-B832-1F87-2256D6E87B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-1" b="16645"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84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B0B81E7-1293-1451-344A-75C4107B9B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739" r="3395" b="-1"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96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Video 3" descr="Majestic Waterfall">
            <a:extLst>
              <a:ext uri="{FF2B5EF4-FFF2-40B4-BE49-F238E27FC236}">
                <a16:creationId xmlns:a16="http://schemas.microsoft.com/office/drawing/2014/main" id="{318BCB5B-8A0D-A281-3403-9B4652F3C70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r="-1" b="258"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5FAE947-7211-4722-9026-8E874A8AD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944761" y="-389238"/>
            <a:ext cx="6858000" cy="7636476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13BB36-5A80-4A32-2CDC-024E7FC38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8532" y="2523744"/>
            <a:ext cx="5032105" cy="3612122"/>
          </a:xfrm>
        </p:spPr>
        <p:txBody>
          <a:bodyPr anchor="ctr">
            <a:normAutofit/>
          </a:bodyPr>
          <a:lstStyle/>
          <a:p>
            <a:pPr algn="r"/>
            <a:r>
              <a:rPr lang="en-GB" dirty="0">
                <a:solidFill>
                  <a:srgbClr val="FFFFFF"/>
                </a:solidFill>
              </a:rPr>
              <a:t>Hope in the Valley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6D9D55-5B14-9945-4A3C-40A26886E5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81225" y="945687"/>
            <a:ext cx="5019413" cy="1074391"/>
          </a:xfrm>
        </p:spPr>
        <p:txBody>
          <a:bodyPr anchor="t">
            <a:normAutofit/>
          </a:bodyPr>
          <a:lstStyle/>
          <a:p>
            <a:pPr algn="r"/>
            <a:endParaRPr lang="en-GB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53E504-CE7A-45E8-9030-0BFDACF83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8532" y="508090"/>
            <a:ext cx="5021183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5090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20</Words>
  <Application>Microsoft Office PowerPoint</Application>
  <PresentationFormat>Widescreen</PresentationFormat>
  <Paragraphs>4</Paragraphs>
  <Slides>7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Bierstadt</vt:lpstr>
      <vt:lpstr>Neue Haas Grotesk Text Pro</vt:lpstr>
      <vt:lpstr>GestaltVTI</vt:lpstr>
      <vt:lpstr>Hope in the Valley</vt:lpstr>
      <vt:lpstr>The Lord is my Shepherd</vt:lpstr>
      <vt:lpstr>“I am the Good Shepherd” </vt:lpstr>
      <vt:lpstr>PowerPoint Presentation</vt:lpstr>
      <vt:lpstr>PowerPoint Presentation</vt:lpstr>
      <vt:lpstr>PowerPoint Presentation</vt:lpstr>
      <vt:lpstr>Hope in the Valley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 Fisk</dc:creator>
  <cp:lastModifiedBy>Tom Fisk</cp:lastModifiedBy>
  <cp:revision>2</cp:revision>
  <dcterms:created xsi:type="dcterms:W3CDTF">2026-04-24T09:29:52Z</dcterms:created>
  <dcterms:modified xsi:type="dcterms:W3CDTF">2026-04-24T11:31:35Z</dcterms:modified>
</cp:coreProperties>
</file>