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2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2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0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7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Majestic Waterfall">
            <a:extLst>
              <a:ext uri="{FF2B5EF4-FFF2-40B4-BE49-F238E27FC236}">
                <a16:creationId xmlns:a16="http://schemas.microsoft.com/office/drawing/2014/main" id="{318BCB5B-8A0D-A281-3403-9B4652F3C7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58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FAE947-7211-4722-9026-8E874A8AD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3BB36-5A80-4A32-2CDC-024E7FC38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8532" y="2523744"/>
            <a:ext cx="5032105" cy="3612122"/>
          </a:xfrm>
        </p:spPr>
        <p:txBody>
          <a:bodyPr anchor="ctr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Hope in the Valley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D9D55-5B14-9945-4A3C-40A26886E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1225" y="945687"/>
            <a:ext cx="5019413" cy="1074391"/>
          </a:xfrm>
        </p:spPr>
        <p:txBody>
          <a:bodyPr anchor="t">
            <a:normAutofit/>
          </a:bodyPr>
          <a:lstStyle/>
          <a:p>
            <a:pPr algn="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53E504-CE7A-45E8-9030-0BFDACF83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8532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52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Picture 4" descr="Black sheep among white sheep">
            <a:extLst>
              <a:ext uri="{FF2B5EF4-FFF2-40B4-BE49-F238E27FC236}">
                <a16:creationId xmlns:a16="http://schemas.microsoft.com/office/drawing/2014/main" id="{2ADD2A97-8E0D-5BED-9733-68F2834F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91" b="374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2025B4-7337-735E-4DC9-E634D201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20000"/>
                </a:schemeClr>
              </a:gs>
              <a:gs pos="26000">
                <a:schemeClr val="bg1">
                  <a:alpha val="7000"/>
                </a:schemeClr>
              </a:gs>
              <a:gs pos="100000">
                <a:schemeClr val="bg1"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15ADF-79B7-FA99-075B-A923D70D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0" y="978408"/>
            <a:ext cx="4795819" cy="3969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/>
              <a:t>The Lord is my Shepherd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9570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86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Picture 4" descr="A Lamb on grass">
            <a:extLst>
              <a:ext uri="{FF2B5EF4-FFF2-40B4-BE49-F238E27FC236}">
                <a16:creationId xmlns:a16="http://schemas.microsoft.com/office/drawing/2014/main" id="{63105A5A-B4AB-C80E-300B-D6E2555B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46" b="7884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2025B4-7337-735E-4DC9-E634D201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20000"/>
                </a:schemeClr>
              </a:gs>
              <a:gs pos="26000">
                <a:schemeClr val="bg1">
                  <a:alpha val="7000"/>
                </a:schemeClr>
              </a:gs>
              <a:gs pos="100000">
                <a:schemeClr val="bg1"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CA7E5-36AD-542A-F44F-DE2F673B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0" y="978408"/>
            <a:ext cx="4795819" cy="3969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/>
              <a:t>“I am the Good Shepherd”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9570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29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8DE12A-99E4-F7FE-6CB0-B21E3E41C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48" r="9091" b="2443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2025B4-7337-735E-4DC9-E634D201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20000"/>
                </a:schemeClr>
              </a:gs>
              <a:gs pos="26000">
                <a:schemeClr val="bg1">
                  <a:alpha val="7000"/>
                </a:schemeClr>
              </a:gs>
              <a:gs pos="100000">
                <a:schemeClr val="bg1"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5632B-111D-1FC6-116A-3B055D62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0" y="978408"/>
            <a:ext cx="4795819" cy="39699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6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9570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52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AD1DC8-B740-B832-1F87-2256D6E87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1664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0B81E7-1293-1451-344A-75C4107B9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739" r="3395" b="-1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Majestic Waterfall">
            <a:extLst>
              <a:ext uri="{FF2B5EF4-FFF2-40B4-BE49-F238E27FC236}">
                <a16:creationId xmlns:a16="http://schemas.microsoft.com/office/drawing/2014/main" id="{318BCB5B-8A0D-A281-3403-9B4652F3C7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58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FAE947-7211-4722-9026-8E874A8AD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3BB36-5A80-4A32-2CDC-024E7FC38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8532" y="2523744"/>
            <a:ext cx="5032105" cy="3612122"/>
          </a:xfrm>
        </p:spPr>
        <p:txBody>
          <a:bodyPr anchor="ctr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Hope in the Valley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D9D55-5B14-9945-4A3C-40A26886E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1225" y="945687"/>
            <a:ext cx="5019413" cy="1074391"/>
          </a:xfrm>
        </p:spPr>
        <p:txBody>
          <a:bodyPr anchor="t">
            <a:normAutofit/>
          </a:bodyPr>
          <a:lstStyle/>
          <a:p>
            <a:pPr algn="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53E504-CE7A-45E8-9030-0BFDACF83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8532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09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20</Words>
  <Application>Microsoft Office PowerPoint</Application>
  <PresentationFormat>Widescreen</PresentationFormat>
  <Paragraphs>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Bierstadt</vt:lpstr>
      <vt:lpstr>Neue Haas Grotesk Text Pro</vt:lpstr>
      <vt:lpstr>GestaltVTI</vt:lpstr>
      <vt:lpstr>Hope in the Valley</vt:lpstr>
      <vt:lpstr>The Lord is my Shepherd</vt:lpstr>
      <vt:lpstr>“I am the Good Shepherd” </vt:lpstr>
      <vt:lpstr>PowerPoint Presentation</vt:lpstr>
      <vt:lpstr>PowerPoint Presentation</vt:lpstr>
      <vt:lpstr>PowerPoint Presentation</vt:lpstr>
      <vt:lpstr>Hope in the Valley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Fisk</dc:creator>
  <cp:lastModifiedBy>Tom Fisk</cp:lastModifiedBy>
  <cp:revision>2</cp:revision>
  <dcterms:created xsi:type="dcterms:W3CDTF">2026-04-24T09:29:52Z</dcterms:created>
  <dcterms:modified xsi:type="dcterms:W3CDTF">2026-04-24T11:31:35Z</dcterms:modified>
</cp:coreProperties>
</file>