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F79102-7163-435E-BD69-704C3561DEAC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6976783-B978-4510-99EA-EE0F969246F4}">
      <dgm:prSet/>
      <dgm:spPr/>
      <dgm:t>
        <a:bodyPr/>
        <a:lstStyle/>
        <a:p>
          <a:r>
            <a:rPr lang="en-GB"/>
            <a:t>Romans 3:23</a:t>
          </a:r>
          <a:endParaRPr lang="en-US"/>
        </a:p>
      </dgm:t>
    </dgm:pt>
    <dgm:pt modelId="{2F96494A-C71C-477F-B2EB-D0C407FDD945}" type="parTrans" cxnId="{59388B30-0BB2-4E39-B303-08A1D31597E7}">
      <dgm:prSet/>
      <dgm:spPr/>
      <dgm:t>
        <a:bodyPr/>
        <a:lstStyle/>
        <a:p>
          <a:endParaRPr lang="en-US"/>
        </a:p>
      </dgm:t>
    </dgm:pt>
    <dgm:pt modelId="{221922B2-142E-4591-AA2A-0EBCA902DC69}" type="sibTrans" cxnId="{59388B30-0BB2-4E39-B303-08A1D31597E7}">
      <dgm:prSet/>
      <dgm:spPr/>
      <dgm:t>
        <a:bodyPr/>
        <a:lstStyle/>
        <a:p>
          <a:endParaRPr lang="en-US"/>
        </a:p>
      </dgm:t>
    </dgm:pt>
    <dgm:pt modelId="{1FB438E0-EF70-4639-BFB5-8F17A1ED495E}">
      <dgm:prSet/>
      <dgm:spPr/>
      <dgm:t>
        <a:bodyPr/>
        <a:lstStyle/>
        <a:p>
          <a:r>
            <a:rPr lang="en-GB"/>
            <a:t>Romans 6:23</a:t>
          </a:r>
          <a:endParaRPr lang="en-US"/>
        </a:p>
      </dgm:t>
    </dgm:pt>
    <dgm:pt modelId="{6070A016-105D-4DCD-997B-D4662FE17966}" type="parTrans" cxnId="{BAAA6D34-0742-4FBE-A047-9A8C163EB29A}">
      <dgm:prSet/>
      <dgm:spPr/>
      <dgm:t>
        <a:bodyPr/>
        <a:lstStyle/>
        <a:p>
          <a:endParaRPr lang="en-US"/>
        </a:p>
      </dgm:t>
    </dgm:pt>
    <dgm:pt modelId="{9C5EBB65-89E8-4182-B895-69DEF87B7831}" type="sibTrans" cxnId="{BAAA6D34-0742-4FBE-A047-9A8C163EB29A}">
      <dgm:prSet/>
      <dgm:spPr/>
      <dgm:t>
        <a:bodyPr/>
        <a:lstStyle/>
        <a:p>
          <a:endParaRPr lang="en-US"/>
        </a:p>
      </dgm:t>
    </dgm:pt>
    <dgm:pt modelId="{CF820189-F50D-4983-A383-A923A6981B61}">
      <dgm:prSet/>
      <dgm:spPr/>
      <dgm:t>
        <a:bodyPr/>
        <a:lstStyle/>
        <a:p>
          <a:r>
            <a:rPr lang="en-GB"/>
            <a:t>Hebrews 4:15</a:t>
          </a:r>
          <a:endParaRPr lang="en-US"/>
        </a:p>
      </dgm:t>
    </dgm:pt>
    <dgm:pt modelId="{BBFCC194-D6D2-408C-AA7E-88D7762395B3}" type="parTrans" cxnId="{E1FA0ACB-1BF4-4DA0-8CF0-109D7AECFB9F}">
      <dgm:prSet/>
      <dgm:spPr/>
      <dgm:t>
        <a:bodyPr/>
        <a:lstStyle/>
        <a:p>
          <a:endParaRPr lang="en-US"/>
        </a:p>
      </dgm:t>
    </dgm:pt>
    <dgm:pt modelId="{7D71A684-D134-4052-AF96-0EC50946E636}" type="sibTrans" cxnId="{E1FA0ACB-1BF4-4DA0-8CF0-109D7AECFB9F}">
      <dgm:prSet/>
      <dgm:spPr/>
      <dgm:t>
        <a:bodyPr/>
        <a:lstStyle/>
        <a:p>
          <a:endParaRPr lang="en-US"/>
        </a:p>
      </dgm:t>
    </dgm:pt>
    <dgm:pt modelId="{455BB9B0-6A06-4489-B03A-1B99B096F1AE}">
      <dgm:prSet/>
      <dgm:spPr/>
      <dgm:t>
        <a:bodyPr/>
        <a:lstStyle/>
        <a:p>
          <a:r>
            <a:rPr lang="en-GB"/>
            <a:t>1 Peter 2:24</a:t>
          </a:r>
          <a:endParaRPr lang="en-US"/>
        </a:p>
      </dgm:t>
    </dgm:pt>
    <dgm:pt modelId="{9F294494-66D3-430C-BA52-B5638908DBBA}" type="parTrans" cxnId="{EE2CFA43-3517-44FC-A34F-6909C73D3CD8}">
      <dgm:prSet/>
      <dgm:spPr/>
      <dgm:t>
        <a:bodyPr/>
        <a:lstStyle/>
        <a:p>
          <a:endParaRPr lang="en-US"/>
        </a:p>
      </dgm:t>
    </dgm:pt>
    <dgm:pt modelId="{64223E4B-65B8-47F3-850B-9A90F8861816}" type="sibTrans" cxnId="{EE2CFA43-3517-44FC-A34F-6909C73D3CD8}">
      <dgm:prSet/>
      <dgm:spPr/>
      <dgm:t>
        <a:bodyPr/>
        <a:lstStyle/>
        <a:p>
          <a:endParaRPr lang="en-US"/>
        </a:p>
      </dgm:t>
    </dgm:pt>
    <dgm:pt modelId="{68E6EDDD-462A-48B6-8D49-155610B6D779}">
      <dgm:prSet/>
      <dgm:spPr/>
      <dgm:t>
        <a:bodyPr/>
        <a:lstStyle/>
        <a:p>
          <a:r>
            <a:rPr lang="en-GB"/>
            <a:t>1 Corinthians 15:3-4</a:t>
          </a:r>
          <a:endParaRPr lang="en-US"/>
        </a:p>
      </dgm:t>
    </dgm:pt>
    <dgm:pt modelId="{47A04F2E-1C55-4923-80F0-59E003E21D17}" type="parTrans" cxnId="{D0D1071D-9824-44E8-8B40-487BA3B9C92E}">
      <dgm:prSet/>
      <dgm:spPr/>
      <dgm:t>
        <a:bodyPr/>
        <a:lstStyle/>
        <a:p>
          <a:endParaRPr lang="en-US"/>
        </a:p>
      </dgm:t>
    </dgm:pt>
    <dgm:pt modelId="{F439C8AE-2810-4933-A575-2F9CECD516CC}" type="sibTrans" cxnId="{D0D1071D-9824-44E8-8B40-487BA3B9C92E}">
      <dgm:prSet/>
      <dgm:spPr/>
      <dgm:t>
        <a:bodyPr/>
        <a:lstStyle/>
        <a:p>
          <a:endParaRPr lang="en-US"/>
        </a:p>
      </dgm:t>
    </dgm:pt>
    <dgm:pt modelId="{89DC29E9-3B28-440D-A932-D85EF2FC322B}">
      <dgm:prSet/>
      <dgm:spPr/>
      <dgm:t>
        <a:bodyPr/>
        <a:lstStyle/>
        <a:p>
          <a:r>
            <a:rPr lang="en-GB"/>
            <a:t>Ephesians 2:8-9</a:t>
          </a:r>
          <a:endParaRPr lang="en-US"/>
        </a:p>
      </dgm:t>
    </dgm:pt>
    <dgm:pt modelId="{BD79798D-057A-4066-A8C3-19247C53BCBD}" type="parTrans" cxnId="{5052E288-F1FC-4711-8BBA-43049DC2AFC3}">
      <dgm:prSet/>
      <dgm:spPr/>
      <dgm:t>
        <a:bodyPr/>
        <a:lstStyle/>
        <a:p>
          <a:endParaRPr lang="en-US"/>
        </a:p>
      </dgm:t>
    </dgm:pt>
    <dgm:pt modelId="{BB6EA238-F376-4732-842F-4FEC8035B72C}" type="sibTrans" cxnId="{5052E288-F1FC-4711-8BBA-43049DC2AFC3}">
      <dgm:prSet/>
      <dgm:spPr/>
      <dgm:t>
        <a:bodyPr/>
        <a:lstStyle/>
        <a:p>
          <a:endParaRPr lang="en-US"/>
        </a:p>
      </dgm:t>
    </dgm:pt>
    <dgm:pt modelId="{D77670AB-146B-48BE-8705-6C2A71951BDA}">
      <dgm:prSet/>
      <dgm:spPr/>
      <dgm:t>
        <a:bodyPr/>
        <a:lstStyle/>
        <a:p>
          <a:r>
            <a:rPr lang="en-GB"/>
            <a:t>Acts 2:38 </a:t>
          </a:r>
          <a:endParaRPr lang="en-US"/>
        </a:p>
      </dgm:t>
    </dgm:pt>
    <dgm:pt modelId="{B64FD95A-77B9-49C1-AA73-813AED5F1F23}" type="parTrans" cxnId="{5F804E5E-5D8E-4E85-B590-F58CA630B0B6}">
      <dgm:prSet/>
      <dgm:spPr/>
      <dgm:t>
        <a:bodyPr/>
        <a:lstStyle/>
        <a:p>
          <a:endParaRPr lang="en-US"/>
        </a:p>
      </dgm:t>
    </dgm:pt>
    <dgm:pt modelId="{D4686A71-26B7-4F99-927D-13547A9722BA}" type="sibTrans" cxnId="{5F804E5E-5D8E-4E85-B590-F58CA630B0B6}">
      <dgm:prSet/>
      <dgm:spPr/>
      <dgm:t>
        <a:bodyPr/>
        <a:lstStyle/>
        <a:p>
          <a:endParaRPr lang="en-US"/>
        </a:p>
      </dgm:t>
    </dgm:pt>
    <dgm:pt modelId="{5E3FF942-2564-4FEC-92CC-73DE97A5456D}">
      <dgm:prSet/>
      <dgm:spPr/>
      <dgm:t>
        <a:bodyPr/>
        <a:lstStyle/>
        <a:p>
          <a:r>
            <a:rPr lang="en-GB"/>
            <a:t>Romans 10:9–10</a:t>
          </a:r>
          <a:endParaRPr lang="en-US"/>
        </a:p>
      </dgm:t>
    </dgm:pt>
    <dgm:pt modelId="{0DC9FA5A-ED81-47CB-A13F-3ECB6914B572}" type="parTrans" cxnId="{9DAF09B9-D774-4650-AD74-458CF9078F83}">
      <dgm:prSet/>
      <dgm:spPr/>
      <dgm:t>
        <a:bodyPr/>
        <a:lstStyle/>
        <a:p>
          <a:endParaRPr lang="en-US"/>
        </a:p>
      </dgm:t>
    </dgm:pt>
    <dgm:pt modelId="{C6305579-A8E6-4E3D-A5FF-D9278214EC5A}" type="sibTrans" cxnId="{9DAF09B9-D774-4650-AD74-458CF9078F83}">
      <dgm:prSet/>
      <dgm:spPr/>
      <dgm:t>
        <a:bodyPr/>
        <a:lstStyle/>
        <a:p>
          <a:endParaRPr lang="en-US"/>
        </a:p>
      </dgm:t>
    </dgm:pt>
    <dgm:pt modelId="{526C729F-2D76-4604-AAE4-EFBC7ADCF7CD}">
      <dgm:prSet/>
      <dgm:spPr/>
      <dgm:t>
        <a:bodyPr/>
        <a:lstStyle/>
        <a:p>
          <a:r>
            <a:rPr lang="en-GB"/>
            <a:t>2 Corinthians 5:17–19</a:t>
          </a:r>
          <a:endParaRPr lang="en-US"/>
        </a:p>
      </dgm:t>
    </dgm:pt>
    <dgm:pt modelId="{87140C26-64CB-48DF-9ACD-1BA4847010ED}" type="parTrans" cxnId="{5EAD7399-10EF-4FC4-9262-2A86F69ACD6E}">
      <dgm:prSet/>
      <dgm:spPr/>
      <dgm:t>
        <a:bodyPr/>
        <a:lstStyle/>
        <a:p>
          <a:endParaRPr lang="en-US"/>
        </a:p>
      </dgm:t>
    </dgm:pt>
    <dgm:pt modelId="{A220EE27-ED1E-42C6-87AF-0CAD6D041E5C}" type="sibTrans" cxnId="{5EAD7399-10EF-4FC4-9262-2A86F69ACD6E}">
      <dgm:prSet/>
      <dgm:spPr/>
      <dgm:t>
        <a:bodyPr/>
        <a:lstStyle/>
        <a:p>
          <a:endParaRPr lang="en-US"/>
        </a:p>
      </dgm:t>
    </dgm:pt>
    <dgm:pt modelId="{24A56705-F21A-4057-8DCE-23D3D92CB390}">
      <dgm:prSet/>
      <dgm:spPr/>
      <dgm:t>
        <a:bodyPr/>
        <a:lstStyle/>
        <a:p>
          <a:r>
            <a:rPr lang="en-GB"/>
            <a:t>John3:16</a:t>
          </a:r>
          <a:endParaRPr lang="en-US"/>
        </a:p>
      </dgm:t>
    </dgm:pt>
    <dgm:pt modelId="{4B8C31E9-4ECA-4191-80BB-34483BE10906}" type="parTrans" cxnId="{14245020-8CA1-4ED5-BE26-6EBB19927DCC}">
      <dgm:prSet/>
      <dgm:spPr/>
      <dgm:t>
        <a:bodyPr/>
        <a:lstStyle/>
        <a:p>
          <a:endParaRPr lang="en-US"/>
        </a:p>
      </dgm:t>
    </dgm:pt>
    <dgm:pt modelId="{6B350574-9AF9-47B3-A69A-07805C6ECD0F}" type="sibTrans" cxnId="{14245020-8CA1-4ED5-BE26-6EBB19927DCC}">
      <dgm:prSet/>
      <dgm:spPr/>
      <dgm:t>
        <a:bodyPr/>
        <a:lstStyle/>
        <a:p>
          <a:endParaRPr lang="en-US"/>
        </a:p>
      </dgm:t>
    </dgm:pt>
    <dgm:pt modelId="{BE999DBC-83D8-43EC-AEC6-45E982ECE976}" type="pres">
      <dgm:prSet presAssocID="{4DF79102-7163-435E-BD69-704C3561DEAC}" presName="diagram" presStyleCnt="0">
        <dgm:presLayoutVars>
          <dgm:dir/>
          <dgm:resizeHandles val="exact"/>
        </dgm:presLayoutVars>
      </dgm:prSet>
      <dgm:spPr/>
    </dgm:pt>
    <dgm:pt modelId="{DDFDFDA9-3F24-49B4-B316-6F32A23EFE35}" type="pres">
      <dgm:prSet presAssocID="{46976783-B978-4510-99EA-EE0F969246F4}" presName="node" presStyleLbl="node1" presStyleIdx="0" presStyleCnt="10">
        <dgm:presLayoutVars>
          <dgm:bulletEnabled val="1"/>
        </dgm:presLayoutVars>
      </dgm:prSet>
      <dgm:spPr/>
    </dgm:pt>
    <dgm:pt modelId="{3A41EAC6-F429-4BB9-B4E4-30AC932D84CD}" type="pres">
      <dgm:prSet presAssocID="{221922B2-142E-4591-AA2A-0EBCA902DC69}" presName="sibTrans" presStyleCnt="0"/>
      <dgm:spPr/>
    </dgm:pt>
    <dgm:pt modelId="{164C5284-5511-4C1E-8CFC-08EB363CF0AE}" type="pres">
      <dgm:prSet presAssocID="{1FB438E0-EF70-4639-BFB5-8F17A1ED495E}" presName="node" presStyleLbl="node1" presStyleIdx="1" presStyleCnt="10">
        <dgm:presLayoutVars>
          <dgm:bulletEnabled val="1"/>
        </dgm:presLayoutVars>
      </dgm:prSet>
      <dgm:spPr/>
    </dgm:pt>
    <dgm:pt modelId="{75999F75-5986-4A36-B390-2AD6E9BE3165}" type="pres">
      <dgm:prSet presAssocID="{9C5EBB65-89E8-4182-B895-69DEF87B7831}" presName="sibTrans" presStyleCnt="0"/>
      <dgm:spPr/>
    </dgm:pt>
    <dgm:pt modelId="{4EE0C905-54CE-4545-BF7E-05967F870612}" type="pres">
      <dgm:prSet presAssocID="{CF820189-F50D-4983-A383-A923A6981B61}" presName="node" presStyleLbl="node1" presStyleIdx="2" presStyleCnt="10">
        <dgm:presLayoutVars>
          <dgm:bulletEnabled val="1"/>
        </dgm:presLayoutVars>
      </dgm:prSet>
      <dgm:spPr/>
    </dgm:pt>
    <dgm:pt modelId="{BFE64C2E-E2B8-4DE3-8815-F8CCD0E0C773}" type="pres">
      <dgm:prSet presAssocID="{7D71A684-D134-4052-AF96-0EC50946E636}" presName="sibTrans" presStyleCnt="0"/>
      <dgm:spPr/>
    </dgm:pt>
    <dgm:pt modelId="{E22CF572-3879-4F98-B7AF-1ED34B2A6D4F}" type="pres">
      <dgm:prSet presAssocID="{455BB9B0-6A06-4489-B03A-1B99B096F1AE}" presName="node" presStyleLbl="node1" presStyleIdx="3" presStyleCnt="10">
        <dgm:presLayoutVars>
          <dgm:bulletEnabled val="1"/>
        </dgm:presLayoutVars>
      </dgm:prSet>
      <dgm:spPr/>
    </dgm:pt>
    <dgm:pt modelId="{7586BBF7-5570-4865-ADBF-0BFE1034920D}" type="pres">
      <dgm:prSet presAssocID="{64223E4B-65B8-47F3-850B-9A90F8861816}" presName="sibTrans" presStyleCnt="0"/>
      <dgm:spPr/>
    </dgm:pt>
    <dgm:pt modelId="{787BB14B-DE81-4D7B-8F20-754FF1209695}" type="pres">
      <dgm:prSet presAssocID="{68E6EDDD-462A-48B6-8D49-155610B6D779}" presName="node" presStyleLbl="node1" presStyleIdx="4" presStyleCnt="10">
        <dgm:presLayoutVars>
          <dgm:bulletEnabled val="1"/>
        </dgm:presLayoutVars>
      </dgm:prSet>
      <dgm:spPr/>
    </dgm:pt>
    <dgm:pt modelId="{C85D397C-DA9D-4D1D-BCF5-30264CE0C515}" type="pres">
      <dgm:prSet presAssocID="{F439C8AE-2810-4933-A575-2F9CECD516CC}" presName="sibTrans" presStyleCnt="0"/>
      <dgm:spPr/>
    </dgm:pt>
    <dgm:pt modelId="{F2AD1A75-D0F7-44E0-A3FF-2BB0FBBBF523}" type="pres">
      <dgm:prSet presAssocID="{89DC29E9-3B28-440D-A932-D85EF2FC322B}" presName="node" presStyleLbl="node1" presStyleIdx="5" presStyleCnt="10">
        <dgm:presLayoutVars>
          <dgm:bulletEnabled val="1"/>
        </dgm:presLayoutVars>
      </dgm:prSet>
      <dgm:spPr/>
    </dgm:pt>
    <dgm:pt modelId="{FB0D5EF2-9CDC-4A91-948A-E8300094862E}" type="pres">
      <dgm:prSet presAssocID="{BB6EA238-F376-4732-842F-4FEC8035B72C}" presName="sibTrans" presStyleCnt="0"/>
      <dgm:spPr/>
    </dgm:pt>
    <dgm:pt modelId="{BE72245A-67E6-4EF3-905B-2D880DCD240F}" type="pres">
      <dgm:prSet presAssocID="{D77670AB-146B-48BE-8705-6C2A71951BDA}" presName="node" presStyleLbl="node1" presStyleIdx="6" presStyleCnt="10">
        <dgm:presLayoutVars>
          <dgm:bulletEnabled val="1"/>
        </dgm:presLayoutVars>
      </dgm:prSet>
      <dgm:spPr/>
    </dgm:pt>
    <dgm:pt modelId="{9622718F-013D-4A23-AB90-E37476759B22}" type="pres">
      <dgm:prSet presAssocID="{D4686A71-26B7-4F99-927D-13547A9722BA}" presName="sibTrans" presStyleCnt="0"/>
      <dgm:spPr/>
    </dgm:pt>
    <dgm:pt modelId="{8FF434E4-5176-426B-AE63-782D4F1FFC17}" type="pres">
      <dgm:prSet presAssocID="{5E3FF942-2564-4FEC-92CC-73DE97A5456D}" presName="node" presStyleLbl="node1" presStyleIdx="7" presStyleCnt="10">
        <dgm:presLayoutVars>
          <dgm:bulletEnabled val="1"/>
        </dgm:presLayoutVars>
      </dgm:prSet>
      <dgm:spPr/>
    </dgm:pt>
    <dgm:pt modelId="{75750571-2D75-4350-9459-BBC15EE5EBA0}" type="pres">
      <dgm:prSet presAssocID="{C6305579-A8E6-4E3D-A5FF-D9278214EC5A}" presName="sibTrans" presStyleCnt="0"/>
      <dgm:spPr/>
    </dgm:pt>
    <dgm:pt modelId="{ABB082BC-AC59-4E3B-9575-E4F90449B43A}" type="pres">
      <dgm:prSet presAssocID="{526C729F-2D76-4604-AAE4-EFBC7ADCF7CD}" presName="node" presStyleLbl="node1" presStyleIdx="8" presStyleCnt="10">
        <dgm:presLayoutVars>
          <dgm:bulletEnabled val="1"/>
        </dgm:presLayoutVars>
      </dgm:prSet>
      <dgm:spPr/>
    </dgm:pt>
    <dgm:pt modelId="{6625A7B5-C05E-4DC4-BF6C-44F858A0CB1B}" type="pres">
      <dgm:prSet presAssocID="{A220EE27-ED1E-42C6-87AF-0CAD6D041E5C}" presName="sibTrans" presStyleCnt="0"/>
      <dgm:spPr/>
    </dgm:pt>
    <dgm:pt modelId="{B0CA72EB-2890-4CEE-86B7-5069954E57E5}" type="pres">
      <dgm:prSet presAssocID="{24A56705-F21A-4057-8DCE-23D3D92CB390}" presName="node" presStyleLbl="node1" presStyleIdx="9" presStyleCnt="10">
        <dgm:presLayoutVars>
          <dgm:bulletEnabled val="1"/>
        </dgm:presLayoutVars>
      </dgm:prSet>
      <dgm:spPr/>
    </dgm:pt>
  </dgm:ptLst>
  <dgm:cxnLst>
    <dgm:cxn modelId="{944BFB14-9B8A-4079-BDED-B937340E769D}" type="presOf" srcId="{24A56705-F21A-4057-8DCE-23D3D92CB390}" destId="{B0CA72EB-2890-4CEE-86B7-5069954E57E5}" srcOrd="0" destOrd="0" presId="urn:microsoft.com/office/officeart/2005/8/layout/default"/>
    <dgm:cxn modelId="{D0D1071D-9824-44E8-8B40-487BA3B9C92E}" srcId="{4DF79102-7163-435E-BD69-704C3561DEAC}" destId="{68E6EDDD-462A-48B6-8D49-155610B6D779}" srcOrd="4" destOrd="0" parTransId="{47A04F2E-1C55-4923-80F0-59E003E21D17}" sibTransId="{F439C8AE-2810-4933-A575-2F9CECD516CC}"/>
    <dgm:cxn modelId="{14245020-8CA1-4ED5-BE26-6EBB19927DCC}" srcId="{4DF79102-7163-435E-BD69-704C3561DEAC}" destId="{24A56705-F21A-4057-8DCE-23D3D92CB390}" srcOrd="9" destOrd="0" parTransId="{4B8C31E9-4ECA-4191-80BB-34483BE10906}" sibTransId="{6B350574-9AF9-47B3-A69A-07805C6ECD0F}"/>
    <dgm:cxn modelId="{59388B30-0BB2-4E39-B303-08A1D31597E7}" srcId="{4DF79102-7163-435E-BD69-704C3561DEAC}" destId="{46976783-B978-4510-99EA-EE0F969246F4}" srcOrd="0" destOrd="0" parTransId="{2F96494A-C71C-477F-B2EB-D0C407FDD945}" sibTransId="{221922B2-142E-4591-AA2A-0EBCA902DC69}"/>
    <dgm:cxn modelId="{BAAA6D34-0742-4FBE-A047-9A8C163EB29A}" srcId="{4DF79102-7163-435E-BD69-704C3561DEAC}" destId="{1FB438E0-EF70-4639-BFB5-8F17A1ED495E}" srcOrd="1" destOrd="0" parTransId="{6070A016-105D-4DCD-997B-D4662FE17966}" sibTransId="{9C5EBB65-89E8-4182-B895-69DEF87B7831}"/>
    <dgm:cxn modelId="{5F804E5E-5D8E-4E85-B590-F58CA630B0B6}" srcId="{4DF79102-7163-435E-BD69-704C3561DEAC}" destId="{D77670AB-146B-48BE-8705-6C2A71951BDA}" srcOrd="6" destOrd="0" parTransId="{B64FD95A-77B9-49C1-AA73-813AED5F1F23}" sibTransId="{D4686A71-26B7-4F99-927D-13547A9722BA}"/>
    <dgm:cxn modelId="{EE2CFA43-3517-44FC-A34F-6909C73D3CD8}" srcId="{4DF79102-7163-435E-BD69-704C3561DEAC}" destId="{455BB9B0-6A06-4489-B03A-1B99B096F1AE}" srcOrd="3" destOrd="0" parTransId="{9F294494-66D3-430C-BA52-B5638908DBBA}" sibTransId="{64223E4B-65B8-47F3-850B-9A90F8861816}"/>
    <dgm:cxn modelId="{7C083969-BDC9-4574-9BF8-27218940C7CE}" type="presOf" srcId="{455BB9B0-6A06-4489-B03A-1B99B096F1AE}" destId="{E22CF572-3879-4F98-B7AF-1ED34B2A6D4F}" srcOrd="0" destOrd="0" presId="urn:microsoft.com/office/officeart/2005/8/layout/default"/>
    <dgm:cxn modelId="{2719006C-FCEF-4390-A327-F5EFFF8AE64C}" type="presOf" srcId="{D77670AB-146B-48BE-8705-6C2A71951BDA}" destId="{BE72245A-67E6-4EF3-905B-2D880DCD240F}" srcOrd="0" destOrd="0" presId="urn:microsoft.com/office/officeart/2005/8/layout/default"/>
    <dgm:cxn modelId="{17CFC758-EE9F-4ADE-A8C6-C2BB620CE034}" type="presOf" srcId="{46976783-B978-4510-99EA-EE0F969246F4}" destId="{DDFDFDA9-3F24-49B4-B316-6F32A23EFE35}" srcOrd="0" destOrd="0" presId="urn:microsoft.com/office/officeart/2005/8/layout/default"/>
    <dgm:cxn modelId="{5052E288-F1FC-4711-8BBA-43049DC2AFC3}" srcId="{4DF79102-7163-435E-BD69-704C3561DEAC}" destId="{89DC29E9-3B28-440D-A932-D85EF2FC322B}" srcOrd="5" destOrd="0" parTransId="{BD79798D-057A-4066-A8C3-19247C53BCBD}" sibTransId="{BB6EA238-F376-4732-842F-4FEC8035B72C}"/>
    <dgm:cxn modelId="{8141668A-872A-479C-9251-397A461D067A}" type="presOf" srcId="{4DF79102-7163-435E-BD69-704C3561DEAC}" destId="{BE999DBC-83D8-43EC-AEC6-45E982ECE976}" srcOrd="0" destOrd="0" presId="urn:microsoft.com/office/officeart/2005/8/layout/default"/>
    <dgm:cxn modelId="{664ECF8B-5C3B-4454-A555-98DA7093BA33}" type="presOf" srcId="{5E3FF942-2564-4FEC-92CC-73DE97A5456D}" destId="{8FF434E4-5176-426B-AE63-782D4F1FFC17}" srcOrd="0" destOrd="0" presId="urn:microsoft.com/office/officeart/2005/8/layout/default"/>
    <dgm:cxn modelId="{5EAD7399-10EF-4FC4-9262-2A86F69ACD6E}" srcId="{4DF79102-7163-435E-BD69-704C3561DEAC}" destId="{526C729F-2D76-4604-AAE4-EFBC7ADCF7CD}" srcOrd="8" destOrd="0" parTransId="{87140C26-64CB-48DF-9ACD-1BA4847010ED}" sibTransId="{A220EE27-ED1E-42C6-87AF-0CAD6D041E5C}"/>
    <dgm:cxn modelId="{9501D99E-348E-4DB6-A86B-37913846E4AC}" type="presOf" srcId="{CF820189-F50D-4983-A383-A923A6981B61}" destId="{4EE0C905-54CE-4545-BF7E-05967F870612}" srcOrd="0" destOrd="0" presId="urn:microsoft.com/office/officeart/2005/8/layout/default"/>
    <dgm:cxn modelId="{9DAF09B9-D774-4650-AD74-458CF9078F83}" srcId="{4DF79102-7163-435E-BD69-704C3561DEAC}" destId="{5E3FF942-2564-4FEC-92CC-73DE97A5456D}" srcOrd="7" destOrd="0" parTransId="{0DC9FA5A-ED81-47CB-A13F-3ECB6914B572}" sibTransId="{C6305579-A8E6-4E3D-A5FF-D9278214EC5A}"/>
    <dgm:cxn modelId="{E1FA0ACB-1BF4-4DA0-8CF0-109D7AECFB9F}" srcId="{4DF79102-7163-435E-BD69-704C3561DEAC}" destId="{CF820189-F50D-4983-A383-A923A6981B61}" srcOrd="2" destOrd="0" parTransId="{BBFCC194-D6D2-408C-AA7E-88D7762395B3}" sibTransId="{7D71A684-D134-4052-AF96-0EC50946E636}"/>
    <dgm:cxn modelId="{AE772DCB-D5E6-425F-8D32-75D9E0AF2F8F}" type="presOf" srcId="{1FB438E0-EF70-4639-BFB5-8F17A1ED495E}" destId="{164C5284-5511-4C1E-8CFC-08EB363CF0AE}" srcOrd="0" destOrd="0" presId="urn:microsoft.com/office/officeart/2005/8/layout/default"/>
    <dgm:cxn modelId="{50F4E4E3-8E5B-46D6-A6AF-3419C2005092}" type="presOf" srcId="{68E6EDDD-462A-48B6-8D49-155610B6D779}" destId="{787BB14B-DE81-4D7B-8F20-754FF1209695}" srcOrd="0" destOrd="0" presId="urn:microsoft.com/office/officeart/2005/8/layout/default"/>
    <dgm:cxn modelId="{3D1C97E6-A21B-4B04-8565-898112596A1B}" type="presOf" srcId="{89DC29E9-3B28-440D-A932-D85EF2FC322B}" destId="{F2AD1A75-D0F7-44E0-A3FF-2BB0FBBBF523}" srcOrd="0" destOrd="0" presId="urn:microsoft.com/office/officeart/2005/8/layout/default"/>
    <dgm:cxn modelId="{1DBFEDEA-2170-4248-95A2-A2335231273A}" type="presOf" srcId="{526C729F-2D76-4604-AAE4-EFBC7ADCF7CD}" destId="{ABB082BC-AC59-4E3B-9575-E4F90449B43A}" srcOrd="0" destOrd="0" presId="urn:microsoft.com/office/officeart/2005/8/layout/default"/>
    <dgm:cxn modelId="{8B1BFC2F-A9E2-4110-9EB4-BD0A4E3AD864}" type="presParOf" srcId="{BE999DBC-83D8-43EC-AEC6-45E982ECE976}" destId="{DDFDFDA9-3F24-49B4-B316-6F32A23EFE35}" srcOrd="0" destOrd="0" presId="urn:microsoft.com/office/officeart/2005/8/layout/default"/>
    <dgm:cxn modelId="{E1D4B82D-1AC4-4EC0-95DA-C9FC6FCE6EBB}" type="presParOf" srcId="{BE999DBC-83D8-43EC-AEC6-45E982ECE976}" destId="{3A41EAC6-F429-4BB9-B4E4-30AC932D84CD}" srcOrd="1" destOrd="0" presId="urn:microsoft.com/office/officeart/2005/8/layout/default"/>
    <dgm:cxn modelId="{390A9115-E03B-434A-9EC5-1FC852AFFCC7}" type="presParOf" srcId="{BE999DBC-83D8-43EC-AEC6-45E982ECE976}" destId="{164C5284-5511-4C1E-8CFC-08EB363CF0AE}" srcOrd="2" destOrd="0" presId="urn:microsoft.com/office/officeart/2005/8/layout/default"/>
    <dgm:cxn modelId="{AB99DB80-D2C2-40D6-B309-0BA6DEFA2592}" type="presParOf" srcId="{BE999DBC-83D8-43EC-AEC6-45E982ECE976}" destId="{75999F75-5986-4A36-B390-2AD6E9BE3165}" srcOrd="3" destOrd="0" presId="urn:microsoft.com/office/officeart/2005/8/layout/default"/>
    <dgm:cxn modelId="{F47D3063-85CE-4D03-A102-40D701C0167C}" type="presParOf" srcId="{BE999DBC-83D8-43EC-AEC6-45E982ECE976}" destId="{4EE0C905-54CE-4545-BF7E-05967F870612}" srcOrd="4" destOrd="0" presId="urn:microsoft.com/office/officeart/2005/8/layout/default"/>
    <dgm:cxn modelId="{B7F8628F-E0F4-4A8D-B995-666CE3940167}" type="presParOf" srcId="{BE999DBC-83D8-43EC-AEC6-45E982ECE976}" destId="{BFE64C2E-E2B8-4DE3-8815-F8CCD0E0C773}" srcOrd="5" destOrd="0" presId="urn:microsoft.com/office/officeart/2005/8/layout/default"/>
    <dgm:cxn modelId="{2F95F690-671F-4901-9917-41613C244E57}" type="presParOf" srcId="{BE999DBC-83D8-43EC-AEC6-45E982ECE976}" destId="{E22CF572-3879-4F98-B7AF-1ED34B2A6D4F}" srcOrd="6" destOrd="0" presId="urn:microsoft.com/office/officeart/2005/8/layout/default"/>
    <dgm:cxn modelId="{6220FCC7-E703-4EBE-8C30-7DE268B8141A}" type="presParOf" srcId="{BE999DBC-83D8-43EC-AEC6-45E982ECE976}" destId="{7586BBF7-5570-4865-ADBF-0BFE1034920D}" srcOrd="7" destOrd="0" presId="urn:microsoft.com/office/officeart/2005/8/layout/default"/>
    <dgm:cxn modelId="{198D6C71-8E66-452A-9552-0910596837CD}" type="presParOf" srcId="{BE999DBC-83D8-43EC-AEC6-45E982ECE976}" destId="{787BB14B-DE81-4D7B-8F20-754FF1209695}" srcOrd="8" destOrd="0" presId="urn:microsoft.com/office/officeart/2005/8/layout/default"/>
    <dgm:cxn modelId="{10664F7C-5ED6-4492-A29D-6505D2F9F491}" type="presParOf" srcId="{BE999DBC-83D8-43EC-AEC6-45E982ECE976}" destId="{C85D397C-DA9D-4D1D-BCF5-30264CE0C515}" srcOrd="9" destOrd="0" presId="urn:microsoft.com/office/officeart/2005/8/layout/default"/>
    <dgm:cxn modelId="{A35A06C4-7CF2-4289-B19A-643A0D68153C}" type="presParOf" srcId="{BE999DBC-83D8-43EC-AEC6-45E982ECE976}" destId="{F2AD1A75-D0F7-44E0-A3FF-2BB0FBBBF523}" srcOrd="10" destOrd="0" presId="urn:microsoft.com/office/officeart/2005/8/layout/default"/>
    <dgm:cxn modelId="{D274D31E-2B31-4C66-B655-33D1A98EC73B}" type="presParOf" srcId="{BE999DBC-83D8-43EC-AEC6-45E982ECE976}" destId="{FB0D5EF2-9CDC-4A91-948A-E8300094862E}" srcOrd="11" destOrd="0" presId="urn:microsoft.com/office/officeart/2005/8/layout/default"/>
    <dgm:cxn modelId="{900248D4-4666-47D7-AF2F-4A9F6413547F}" type="presParOf" srcId="{BE999DBC-83D8-43EC-AEC6-45E982ECE976}" destId="{BE72245A-67E6-4EF3-905B-2D880DCD240F}" srcOrd="12" destOrd="0" presId="urn:microsoft.com/office/officeart/2005/8/layout/default"/>
    <dgm:cxn modelId="{076F49B8-0FBE-4250-AB7A-16310F57D93C}" type="presParOf" srcId="{BE999DBC-83D8-43EC-AEC6-45E982ECE976}" destId="{9622718F-013D-4A23-AB90-E37476759B22}" srcOrd="13" destOrd="0" presId="urn:microsoft.com/office/officeart/2005/8/layout/default"/>
    <dgm:cxn modelId="{CB2AB23A-7FD6-4082-8BBE-C4A22C641F25}" type="presParOf" srcId="{BE999DBC-83D8-43EC-AEC6-45E982ECE976}" destId="{8FF434E4-5176-426B-AE63-782D4F1FFC17}" srcOrd="14" destOrd="0" presId="urn:microsoft.com/office/officeart/2005/8/layout/default"/>
    <dgm:cxn modelId="{4C941BD5-49C6-4700-AFFA-237A6FE388A8}" type="presParOf" srcId="{BE999DBC-83D8-43EC-AEC6-45E982ECE976}" destId="{75750571-2D75-4350-9459-BBC15EE5EBA0}" srcOrd="15" destOrd="0" presId="urn:microsoft.com/office/officeart/2005/8/layout/default"/>
    <dgm:cxn modelId="{DB0435F2-9730-4B17-AC00-4FD118688124}" type="presParOf" srcId="{BE999DBC-83D8-43EC-AEC6-45E982ECE976}" destId="{ABB082BC-AC59-4E3B-9575-E4F90449B43A}" srcOrd="16" destOrd="0" presId="urn:microsoft.com/office/officeart/2005/8/layout/default"/>
    <dgm:cxn modelId="{D5033877-2395-41F4-9BC4-6296A9F34604}" type="presParOf" srcId="{BE999DBC-83D8-43EC-AEC6-45E982ECE976}" destId="{6625A7B5-C05E-4DC4-BF6C-44F858A0CB1B}" srcOrd="17" destOrd="0" presId="urn:microsoft.com/office/officeart/2005/8/layout/default"/>
    <dgm:cxn modelId="{7F15020B-218D-49AB-986F-1DE0CD3E4959}" type="presParOf" srcId="{BE999DBC-83D8-43EC-AEC6-45E982ECE976}" destId="{B0CA72EB-2890-4CEE-86B7-5069954E57E5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3DBB34-24A1-4E30-897E-7BCBFB9068C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86266FD-B2D6-4BEB-8E03-0E0ADE9D8195}">
      <dgm:prSet/>
      <dgm:spPr/>
      <dgm:t>
        <a:bodyPr/>
        <a:lstStyle/>
        <a:p>
          <a:r>
            <a:rPr lang="en-GB"/>
            <a:t>Hebrews 12:1</a:t>
          </a:r>
          <a:endParaRPr lang="en-US"/>
        </a:p>
      </dgm:t>
    </dgm:pt>
    <dgm:pt modelId="{5B4C6ED8-4524-4A44-871D-B8B2E0E0ACEA}" type="parTrans" cxnId="{E408F6D4-BDFB-4D76-A200-A6333BA5D930}">
      <dgm:prSet/>
      <dgm:spPr/>
      <dgm:t>
        <a:bodyPr/>
        <a:lstStyle/>
        <a:p>
          <a:endParaRPr lang="en-US"/>
        </a:p>
      </dgm:t>
    </dgm:pt>
    <dgm:pt modelId="{78FECD52-42C1-485C-8A74-5C42DB8F7E28}" type="sibTrans" cxnId="{E408F6D4-BDFB-4D76-A200-A6333BA5D930}">
      <dgm:prSet/>
      <dgm:spPr/>
      <dgm:t>
        <a:bodyPr/>
        <a:lstStyle/>
        <a:p>
          <a:endParaRPr lang="en-US"/>
        </a:p>
      </dgm:t>
    </dgm:pt>
    <dgm:pt modelId="{2FDB7E03-FFB8-4B81-BA96-146AF010324D}">
      <dgm:prSet/>
      <dgm:spPr/>
      <dgm:t>
        <a:bodyPr/>
        <a:lstStyle/>
        <a:p>
          <a:r>
            <a:rPr lang="en-GB"/>
            <a:t>Matthew18:9</a:t>
          </a:r>
          <a:endParaRPr lang="en-US"/>
        </a:p>
      </dgm:t>
    </dgm:pt>
    <dgm:pt modelId="{859E7609-9F7B-47C7-964A-0DBD6CBD21E1}" type="parTrans" cxnId="{B57DF166-33C7-47D6-8295-178D62D4EB19}">
      <dgm:prSet/>
      <dgm:spPr/>
      <dgm:t>
        <a:bodyPr/>
        <a:lstStyle/>
        <a:p>
          <a:endParaRPr lang="en-US"/>
        </a:p>
      </dgm:t>
    </dgm:pt>
    <dgm:pt modelId="{7A2B737F-869C-4FFC-B95C-5CB84BEA9A29}" type="sibTrans" cxnId="{B57DF166-33C7-47D6-8295-178D62D4EB19}">
      <dgm:prSet/>
      <dgm:spPr/>
      <dgm:t>
        <a:bodyPr/>
        <a:lstStyle/>
        <a:p>
          <a:endParaRPr lang="en-US"/>
        </a:p>
      </dgm:t>
    </dgm:pt>
    <dgm:pt modelId="{6D148CE2-4FAF-4386-8A9C-90432CE2D1EE}">
      <dgm:prSet/>
      <dgm:spPr/>
      <dgm:t>
        <a:bodyPr/>
        <a:lstStyle/>
        <a:p>
          <a:r>
            <a:rPr lang="en-GB"/>
            <a:t>James 4:7</a:t>
          </a:r>
          <a:endParaRPr lang="en-US"/>
        </a:p>
      </dgm:t>
    </dgm:pt>
    <dgm:pt modelId="{74BD9632-67F2-4304-ABDC-61AA8DDE1782}" type="parTrans" cxnId="{A5377D3F-0A54-466B-A8B1-1599DFCB4801}">
      <dgm:prSet/>
      <dgm:spPr/>
      <dgm:t>
        <a:bodyPr/>
        <a:lstStyle/>
        <a:p>
          <a:endParaRPr lang="en-US"/>
        </a:p>
      </dgm:t>
    </dgm:pt>
    <dgm:pt modelId="{5C2F334B-6E51-4A0C-9C6E-DE9216DAB41F}" type="sibTrans" cxnId="{A5377D3F-0A54-466B-A8B1-1599DFCB4801}">
      <dgm:prSet/>
      <dgm:spPr/>
      <dgm:t>
        <a:bodyPr/>
        <a:lstStyle/>
        <a:p>
          <a:endParaRPr lang="en-US"/>
        </a:p>
      </dgm:t>
    </dgm:pt>
    <dgm:pt modelId="{A13EF2F0-344C-4757-8F16-CB934EB79C8C}">
      <dgm:prSet/>
      <dgm:spPr/>
      <dgm:t>
        <a:bodyPr/>
        <a:lstStyle/>
        <a:p>
          <a:r>
            <a:rPr lang="en-GB"/>
            <a:t>Colossians 3:5</a:t>
          </a:r>
          <a:endParaRPr lang="en-US"/>
        </a:p>
      </dgm:t>
    </dgm:pt>
    <dgm:pt modelId="{8776F1CB-DF7A-42D9-B9F7-94CDA093012E}" type="parTrans" cxnId="{71FE5D1B-9FFA-47E0-AECA-0D21A15D62D3}">
      <dgm:prSet/>
      <dgm:spPr/>
      <dgm:t>
        <a:bodyPr/>
        <a:lstStyle/>
        <a:p>
          <a:endParaRPr lang="en-US"/>
        </a:p>
      </dgm:t>
    </dgm:pt>
    <dgm:pt modelId="{CF9C5A17-898B-4965-AFEB-2B9BD8FB34EB}" type="sibTrans" cxnId="{71FE5D1B-9FFA-47E0-AECA-0D21A15D62D3}">
      <dgm:prSet/>
      <dgm:spPr/>
      <dgm:t>
        <a:bodyPr/>
        <a:lstStyle/>
        <a:p>
          <a:endParaRPr lang="en-US"/>
        </a:p>
      </dgm:t>
    </dgm:pt>
    <dgm:pt modelId="{1550DB2F-394C-4931-9725-3B727BEF31F3}">
      <dgm:prSet/>
      <dgm:spPr/>
      <dgm:t>
        <a:bodyPr/>
        <a:lstStyle/>
        <a:p>
          <a:r>
            <a:rPr lang="en-GB"/>
            <a:t>Corinthians 6:18</a:t>
          </a:r>
          <a:endParaRPr lang="en-US"/>
        </a:p>
      </dgm:t>
    </dgm:pt>
    <dgm:pt modelId="{F0F82CC9-F22D-472A-97FD-7889E550BAB5}" type="parTrans" cxnId="{7C839A75-126C-4859-8946-AC5CCFA30B52}">
      <dgm:prSet/>
      <dgm:spPr/>
      <dgm:t>
        <a:bodyPr/>
        <a:lstStyle/>
        <a:p>
          <a:endParaRPr lang="en-US"/>
        </a:p>
      </dgm:t>
    </dgm:pt>
    <dgm:pt modelId="{0A3CE84B-39F7-45A6-82CF-7463957D5A2A}" type="sibTrans" cxnId="{7C839A75-126C-4859-8946-AC5CCFA30B52}">
      <dgm:prSet/>
      <dgm:spPr/>
      <dgm:t>
        <a:bodyPr/>
        <a:lstStyle/>
        <a:p>
          <a:endParaRPr lang="en-US"/>
        </a:p>
      </dgm:t>
    </dgm:pt>
    <dgm:pt modelId="{28828917-5464-468E-B7ED-C4BD92A12A9C}" type="pres">
      <dgm:prSet presAssocID="{B33DBB34-24A1-4E30-897E-7BCBFB9068C5}" presName="diagram" presStyleCnt="0">
        <dgm:presLayoutVars>
          <dgm:dir/>
          <dgm:resizeHandles val="exact"/>
        </dgm:presLayoutVars>
      </dgm:prSet>
      <dgm:spPr/>
    </dgm:pt>
    <dgm:pt modelId="{F03631AC-5E44-4608-905A-62E8D4DFE256}" type="pres">
      <dgm:prSet presAssocID="{886266FD-B2D6-4BEB-8E03-0E0ADE9D8195}" presName="node" presStyleLbl="node1" presStyleIdx="0" presStyleCnt="5">
        <dgm:presLayoutVars>
          <dgm:bulletEnabled val="1"/>
        </dgm:presLayoutVars>
      </dgm:prSet>
      <dgm:spPr/>
    </dgm:pt>
    <dgm:pt modelId="{F7E899C9-C1B4-445A-93B3-B04EC96FF258}" type="pres">
      <dgm:prSet presAssocID="{78FECD52-42C1-485C-8A74-5C42DB8F7E28}" presName="sibTrans" presStyleCnt="0"/>
      <dgm:spPr/>
    </dgm:pt>
    <dgm:pt modelId="{BC233CC6-8399-4640-9E30-921313772B0B}" type="pres">
      <dgm:prSet presAssocID="{2FDB7E03-FFB8-4B81-BA96-146AF010324D}" presName="node" presStyleLbl="node1" presStyleIdx="1" presStyleCnt="5">
        <dgm:presLayoutVars>
          <dgm:bulletEnabled val="1"/>
        </dgm:presLayoutVars>
      </dgm:prSet>
      <dgm:spPr/>
    </dgm:pt>
    <dgm:pt modelId="{F54C77A7-4A21-445A-A47B-AB02625D85D0}" type="pres">
      <dgm:prSet presAssocID="{7A2B737F-869C-4FFC-B95C-5CB84BEA9A29}" presName="sibTrans" presStyleCnt="0"/>
      <dgm:spPr/>
    </dgm:pt>
    <dgm:pt modelId="{D1226B05-825E-4D13-A926-68682296F868}" type="pres">
      <dgm:prSet presAssocID="{6D148CE2-4FAF-4386-8A9C-90432CE2D1EE}" presName="node" presStyleLbl="node1" presStyleIdx="2" presStyleCnt="5">
        <dgm:presLayoutVars>
          <dgm:bulletEnabled val="1"/>
        </dgm:presLayoutVars>
      </dgm:prSet>
      <dgm:spPr/>
    </dgm:pt>
    <dgm:pt modelId="{09DA50E6-99F0-4829-9F52-04C597D855AF}" type="pres">
      <dgm:prSet presAssocID="{5C2F334B-6E51-4A0C-9C6E-DE9216DAB41F}" presName="sibTrans" presStyleCnt="0"/>
      <dgm:spPr/>
    </dgm:pt>
    <dgm:pt modelId="{A520CE2B-6886-42F6-8DEA-C4743CDCC6DC}" type="pres">
      <dgm:prSet presAssocID="{A13EF2F0-344C-4757-8F16-CB934EB79C8C}" presName="node" presStyleLbl="node1" presStyleIdx="3" presStyleCnt="5">
        <dgm:presLayoutVars>
          <dgm:bulletEnabled val="1"/>
        </dgm:presLayoutVars>
      </dgm:prSet>
      <dgm:spPr/>
    </dgm:pt>
    <dgm:pt modelId="{D37E82BA-AA30-4EBF-A5AD-5917C30A45CA}" type="pres">
      <dgm:prSet presAssocID="{CF9C5A17-898B-4965-AFEB-2B9BD8FB34EB}" presName="sibTrans" presStyleCnt="0"/>
      <dgm:spPr/>
    </dgm:pt>
    <dgm:pt modelId="{1A41DEC1-257B-4002-B2AF-B08634328AE4}" type="pres">
      <dgm:prSet presAssocID="{1550DB2F-394C-4931-9725-3B727BEF31F3}" presName="node" presStyleLbl="node1" presStyleIdx="4" presStyleCnt="5">
        <dgm:presLayoutVars>
          <dgm:bulletEnabled val="1"/>
        </dgm:presLayoutVars>
      </dgm:prSet>
      <dgm:spPr/>
    </dgm:pt>
  </dgm:ptLst>
  <dgm:cxnLst>
    <dgm:cxn modelId="{79DB5605-A3C0-4381-9A9F-E9697B4F8795}" type="presOf" srcId="{1550DB2F-394C-4931-9725-3B727BEF31F3}" destId="{1A41DEC1-257B-4002-B2AF-B08634328AE4}" srcOrd="0" destOrd="0" presId="urn:microsoft.com/office/officeart/2005/8/layout/default"/>
    <dgm:cxn modelId="{92BFE31A-0AD2-49AA-BDFF-1907DF9ADDC5}" type="presOf" srcId="{A13EF2F0-344C-4757-8F16-CB934EB79C8C}" destId="{A520CE2B-6886-42F6-8DEA-C4743CDCC6DC}" srcOrd="0" destOrd="0" presId="urn:microsoft.com/office/officeart/2005/8/layout/default"/>
    <dgm:cxn modelId="{71FE5D1B-9FFA-47E0-AECA-0D21A15D62D3}" srcId="{B33DBB34-24A1-4E30-897E-7BCBFB9068C5}" destId="{A13EF2F0-344C-4757-8F16-CB934EB79C8C}" srcOrd="3" destOrd="0" parTransId="{8776F1CB-DF7A-42D9-B9F7-94CDA093012E}" sibTransId="{CF9C5A17-898B-4965-AFEB-2B9BD8FB34EB}"/>
    <dgm:cxn modelId="{A5377D3F-0A54-466B-A8B1-1599DFCB4801}" srcId="{B33DBB34-24A1-4E30-897E-7BCBFB9068C5}" destId="{6D148CE2-4FAF-4386-8A9C-90432CE2D1EE}" srcOrd="2" destOrd="0" parTransId="{74BD9632-67F2-4304-ABDC-61AA8DDE1782}" sibTransId="{5C2F334B-6E51-4A0C-9C6E-DE9216DAB41F}"/>
    <dgm:cxn modelId="{B57DF166-33C7-47D6-8295-178D62D4EB19}" srcId="{B33DBB34-24A1-4E30-897E-7BCBFB9068C5}" destId="{2FDB7E03-FFB8-4B81-BA96-146AF010324D}" srcOrd="1" destOrd="0" parTransId="{859E7609-9F7B-47C7-964A-0DBD6CBD21E1}" sibTransId="{7A2B737F-869C-4FFC-B95C-5CB84BEA9A29}"/>
    <dgm:cxn modelId="{71437C6F-3204-448E-9921-9FEB8BE3000A}" type="presOf" srcId="{2FDB7E03-FFB8-4B81-BA96-146AF010324D}" destId="{BC233CC6-8399-4640-9E30-921313772B0B}" srcOrd="0" destOrd="0" presId="urn:microsoft.com/office/officeart/2005/8/layout/default"/>
    <dgm:cxn modelId="{5ECBAF53-8865-47E9-9504-CF79ECC6F016}" type="presOf" srcId="{B33DBB34-24A1-4E30-897E-7BCBFB9068C5}" destId="{28828917-5464-468E-B7ED-C4BD92A12A9C}" srcOrd="0" destOrd="0" presId="urn:microsoft.com/office/officeart/2005/8/layout/default"/>
    <dgm:cxn modelId="{7C839A75-126C-4859-8946-AC5CCFA30B52}" srcId="{B33DBB34-24A1-4E30-897E-7BCBFB9068C5}" destId="{1550DB2F-394C-4931-9725-3B727BEF31F3}" srcOrd="4" destOrd="0" parTransId="{F0F82CC9-F22D-472A-97FD-7889E550BAB5}" sibTransId="{0A3CE84B-39F7-45A6-82CF-7463957D5A2A}"/>
    <dgm:cxn modelId="{91AC2AA1-C63F-437C-98F1-4D52019C842E}" type="presOf" srcId="{886266FD-B2D6-4BEB-8E03-0E0ADE9D8195}" destId="{F03631AC-5E44-4608-905A-62E8D4DFE256}" srcOrd="0" destOrd="0" presId="urn:microsoft.com/office/officeart/2005/8/layout/default"/>
    <dgm:cxn modelId="{E408F6D4-BDFB-4D76-A200-A6333BA5D930}" srcId="{B33DBB34-24A1-4E30-897E-7BCBFB9068C5}" destId="{886266FD-B2D6-4BEB-8E03-0E0ADE9D8195}" srcOrd="0" destOrd="0" parTransId="{5B4C6ED8-4524-4A44-871D-B8B2E0E0ACEA}" sibTransId="{78FECD52-42C1-485C-8A74-5C42DB8F7E28}"/>
    <dgm:cxn modelId="{A876AAD7-2F28-4020-83C3-131B78E65BB9}" type="presOf" srcId="{6D148CE2-4FAF-4386-8A9C-90432CE2D1EE}" destId="{D1226B05-825E-4D13-A926-68682296F868}" srcOrd="0" destOrd="0" presId="urn:microsoft.com/office/officeart/2005/8/layout/default"/>
    <dgm:cxn modelId="{7F7B618E-3BAD-4414-BA49-1F031417CD9C}" type="presParOf" srcId="{28828917-5464-468E-B7ED-C4BD92A12A9C}" destId="{F03631AC-5E44-4608-905A-62E8D4DFE256}" srcOrd="0" destOrd="0" presId="urn:microsoft.com/office/officeart/2005/8/layout/default"/>
    <dgm:cxn modelId="{13680A75-A1A7-4AEB-8549-342685C4A740}" type="presParOf" srcId="{28828917-5464-468E-B7ED-C4BD92A12A9C}" destId="{F7E899C9-C1B4-445A-93B3-B04EC96FF258}" srcOrd="1" destOrd="0" presId="urn:microsoft.com/office/officeart/2005/8/layout/default"/>
    <dgm:cxn modelId="{FCBA42C3-EB61-4C94-8CD1-584C31A3A3E1}" type="presParOf" srcId="{28828917-5464-468E-B7ED-C4BD92A12A9C}" destId="{BC233CC6-8399-4640-9E30-921313772B0B}" srcOrd="2" destOrd="0" presId="urn:microsoft.com/office/officeart/2005/8/layout/default"/>
    <dgm:cxn modelId="{ECF9EA14-BD01-4DDD-BDFD-7C4B8B9468BD}" type="presParOf" srcId="{28828917-5464-468E-B7ED-C4BD92A12A9C}" destId="{F54C77A7-4A21-445A-A47B-AB02625D85D0}" srcOrd="3" destOrd="0" presId="urn:microsoft.com/office/officeart/2005/8/layout/default"/>
    <dgm:cxn modelId="{564DADFF-AC60-47F3-86BD-7F7ECD5CCF0F}" type="presParOf" srcId="{28828917-5464-468E-B7ED-C4BD92A12A9C}" destId="{D1226B05-825E-4D13-A926-68682296F868}" srcOrd="4" destOrd="0" presId="urn:microsoft.com/office/officeart/2005/8/layout/default"/>
    <dgm:cxn modelId="{45A69FA4-649F-4A1A-B345-B05CE998E1E3}" type="presParOf" srcId="{28828917-5464-468E-B7ED-C4BD92A12A9C}" destId="{09DA50E6-99F0-4829-9F52-04C597D855AF}" srcOrd="5" destOrd="0" presId="urn:microsoft.com/office/officeart/2005/8/layout/default"/>
    <dgm:cxn modelId="{8859D02A-19BF-4631-AF6C-93E4676636AD}" type="presParOf" srcId="{28828917-5464-468E-B7ED-C4BD92A12A9C}" destId="{A520CE2B-6886-42F6-8DEA-C4743CDCC6DC}" srcOrd="6" destOrd="0" presId="urn:microsoft.com/office/officeart/2005/8/layout/default"/>
    <dgm:cxn modelId="{60821B7F-8690-46B6-803B-B007412E3786}" type="presParOf" srcId="{28828917-5464-468E-B7ED-C4BD92A12A9C}" destId="{D37E82BA-AA30-4EBF-A5AD-5917C30A45CA}" srcOrd="7" destOrd="0" presId="urn:microsoft.com/office/officeart/2005/8/layout/default"/>
    <dgm:cxn modelId="{E7BEE0F8-D8DA-4BC7-ADE6-EF0B1D372775}" type="presParOf" srcId="{28828917-5464-468E-B7ED-C4BD92A12A9C}" destId="{1A41DEC1-257B-4002-B2AF-B08634328AE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DFDA9-3F24-49B4-B316-6F32A23EFE35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Romans 3:23</a:t>
          </a:r>
          <a:endParaRPr lang="en-US" sz="2600" kern="1200"/>
        </a:p>
      </dsp:txBody>
      <dsp:txXfrm>
        <a:off x="582645" y="1178"/>
        <a:ext cx="2174490" cy="1304694"/>
      </dsp:txXfrm>
    </dsp:sp>
    <dsp:sp modelId="{164C5284-5511-4C1E-8CFC-08EB363CF0AE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Romans 6:23</a:t>
          </a:r>
          <a:endParaRPr lang="en-US" sz="2600" kern="1200"/>
        </a:p>
      </dsp:txBody>
      <dsp:txXfrm>
        <a:off x="2974584" y="1178"/>
        <a:ext cx="2174490" cy="1304694"/>
      </dsp:txXfrm>
    </dsp:sp>
    <dsp:sp modelId="{4EE0C905-54CE-4545-BF7E-05967F870612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Hebrews 4:15</a:t>
          </a:r>
          <a:endParaRPr lang="en-US" sz="2600" kern="1200"/>
        </a:p>
      </dsp:txBody>
      <dsp:txXfrm>
        <a:off x="5366524" y="1178"/>
        <a:ext cx="2174490" cy="1304694"/>
      </dsp:txXfrm>
    </dsp:sp>
    <dsp:sp modelId="{E22CF572-3879-4F98-B7AF-1ED34B2A6D4F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1 Peter 2:24</a:t>
          </a:r>
          <a:endParaRPr lang="en-US" sz="2600" kern="1200"/>
        </a:p>
      </dsp:txBody>
      <dsp:txXfrm>
        <a:off x="7758464" y="1178"/>
        <a:ext cx="2174490" cy="1304694"/>
      </dsp:txXfrm>
    </dsp:sp>
    <dsp:sp modelId="{787BB14B-DE81-4D7B-8F20-754FF1209695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1 Corinthians 15:3-4</a:t>
          </a:r>
          <a:endParaRPr lang="en-US" sz="2600" kern="1200"/>
        </a:p>
      </dsp:txBody>
      <dsp:txXfrm>
        <a:off x="582645" y="1523321"/>
        <a:ext cx="2174490" cy="1304694"/>
      </dsp:txXfrm>
    </dsp:sp>
    <dsp:sp modelId="{F2AD1A75-D0F7-44E0-A3FF-2BB0FBBBF523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Ephesians 2:8-9</a:t>
          </a:r>
          <a:endParaRPr lang="en-US" sz="2600" kern="1200"/>
        </a:p>
      </dsp:txBody>
      <dsp:txXfrm>
        <a:off x="2974584" y="1523321"/>
        <a:ext cx="2174490" cy="1304694"/>
      </dsp:txXfrm>
    </dsp:sp>
    <dsp:sp modelId="{BE72245A-67E6-4EF3-905B-2D880DCD240F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Acts 2:38 </a:t>
          </a:r>
          <a:endParaRPr lang="en-US" sz="2600" kern="1200"/>
        </a:p>
      </dsp:txBody>
      <dsp:txXfrm>
        <a:off x="5366524" y="1523321"/>
        <a:ext cx="2174490" cy="1304694"/>
      </dsp:txXfrm>
    </dsp:sp>
    <dsp:sp modelId="{8FF434E4-5176-426B-AE63-782D4F1FFC17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Romans 10:9–10</a:t>
          </a:r>
          <a:endParaRPr lang="en-US" sz="2600" kern="1200"/>
        </a:p>
      </dsp:txBody>
      <dsp:txXfrm>
        <a:off x="7758464" y="1523321"/>
        <a:ext cx="2174490" cy="1304694"/>
      </dsp:txXfrm>
    </dsp:sp>
    <dsp:sp modelId="{ABB082BC-AC59-4E3B-9575-E4F90449B43A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2 Corinthians 5:17–19</a:t>
          </a:r>
          <a:endParaRPr lang="en-US" sz="2600" kern="1200"/>
        </a:p>
      </dsp:txBody>
      <dsp:txXfrm>
        <a:off x="2974584" y="3045465"/>
        <a:ext cx="2174490" cy="1304694"/>
      </dsp:txXfrm>
    </dsp:sp>
    <dsp:sp modelId="{B0CA72EB-2890-4CEE-86B7-5069954E57E5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John3:16</a:t>
          </a:r>
          <a:endParaRPr lang="en-US" sz="2600" kern="1200"/>
        </a:p>
      </dsp:txBody>
      <dsp:txXfrm>
        <a:off x="536652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631AC-5E44-4608-905A-62E8D4DFE256}">
      <dsp:nvSpPr>
        <dsp:cNvPr id="0" name=""/>
        <dsp:cNvSpPr/>
      </dsp:nvSpPr>
      <dsp:spPr>
        <a:xfrm>
          <a:off x="819983" y="2124"/>
          <a:ext cx="2868885" cy="1721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Hebrews 12:1</a:t>
          </a:r>
          <a:endParaRPr lang="en-US" sz="3600" kern="1200"/>
        </a:p>
      </dsp:txBody>
      <dsp:txXfrm>
        <a:off x="819983" y="2124"/>
        <a:ext cx="2868885" cy="1721331"/>
      </dsp:txXfrm>
    </dsp:sp>
    <dsp:sp modelId="{BC233CC6-8399-4640-9E30-921313772B0B}">
      <dsp:nvSpPr>
        <dsp:cNvPr id="0" name=""/>
        <dsp:cNvSpPr/>
      </dsp:nvSpPr>
      <dsp:spPr>
        <a:xfrm>
          <a:off x="3975757" y="2124"/>
          <a:ext cx="2868885" cy="1721331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Matthew18:9</a:t>
          </a:r>
          <a:endParaRPr lang="en-US" sz="3600" kern="1200"/>
        </a:p>
      </dsp:txBody>
      <dsp:txXfrm>
        <a:off x="3975757" y="2124"/>
        <a:ext cx="2868885" cy="1721331"/>
      </dsp:txXfrm>
    </dsp:sp>
    <dsp:sp modelId="{D1226B05-825E-4D13-A926-68682296F868}">
      <dsp:nvSpPr>
        <dsp:cNvPr id="0" name=""/>
        <dsp:cNvSpPr/>
      </dsp:nvSpPr>
      <dsp:spPr>
        <a:xfrm>
          <a:off x="7131531" y="2124"/>
          <a:ext cx="2868885" cy="1721331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James 4:7</a:t>
          </a:r>
          <a:endParaRPr lang="en-US" sz="3600" kern="1200"/>
        </a:p>
      </dsp:txBody>
      <dsp:txXfrm>
        <a:off x="7131531" y="2124"/>
        <a:ext cx="2868885" cy="1721331"/>
      </dsp:txXfrm>
    </dsp:sp>
    <dsp:sp modelId="{A520CE2B-6886-42F6-8DEA-C4743CDCC6DC}">
      <dsp:nvSpPr>
        <dsp:cNvPr id="0" name=""/>
        <dsp:cNvSpPr/>
      </dsp:nvSpPr>
      <dsp:spPr>
        <a:xfrm>
          <a:off x="2397870" y="2010343"/>
          <a:ext cx="2868885" cy="1721331"/>
        </a:xfrm>
        <a:prstGeom prst="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Colossians 3:5</a:t>
          </a:r>
          <a:endParaRPr lang="en-US" sz="3600" kern="1200"/>
        </a:p>
      </dsp:txBody>
      <dsp:txXfrm>
        <a:off x="2397870" y="2010343"/>
        <a:ext cx="2868885" cy="1721331"/>
      </dsp:txXfrm>
    </dsp:sp>
    <dsp:sp modelId="{1A41DEC1-257B-4002-B2AF-B08634328AE4}">
      <dsp:nvSpPr>
        <dsp:cNvPr id="0" name=""/>
        <dsp:cNvSpPr/>
      </dsp:nvSpPr>
      <dsp:spPr>
        <a:xfrm>
          <a:off x="5553644" y="2010343"/>
          <a:ext cx="2868885" cy="1721331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Corinthians 6:18</a:t>
          </a:r>
          <a:endParaRPr lang="en-US" sz="3600" kern="1200"/>
        </a:p>
      </dsp:txBody>
      <dsp:txXfrm>
        <a:off x="5553644" y="2010343"/>
        <a:ext cx="2868885" cy="1721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D751-E270-9238-947E-319BF1124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0659-718C-6AB7-95A7-86616956E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34463-1D82-3B48-AAC9-3216778D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8CB0E-FAF5-4512-68AA-B206E646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897C-2D89-5FD2-3CF9-B0EEFFFF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0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C2C1E-B524-F2C7-50A1-95800A11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2F36A-40E9-D4A1-B8A3-77A02DCB1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B6C8-8DD9-9818-64EA-D5E1E1C7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03E85-60AE-6CA8-AAE2-0FF443F5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CA77B-79D7-743F-7455-85EFC5BD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37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25170-0DE8-DFF3-1993-96B88601A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90C191-8B3A-BE43-C17F-92E295973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194E-A004-7B22-B6A2-B388097B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864F6-3E2C-60FA-4C41-D1123505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98B1-E784-0578-9E1F-E02CCE7D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78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B5B-A3F0-BBAC-FB2C-0E0848E6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3F0E1-31F2-D08E-D9BE-334B7E75E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0E20A-93BC-598D-1F1C-1CA45BBE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DB00-DD7D-2421-98ED-713CECC9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A217F-D43A-9146-84DE-9C4734C6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09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7FA5-E019-6F24-EA01-57FF1E6B4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F15DC-5CAC-EA63-0E66-C5E58BAD1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1E75-A977-D241-1853-2B0F4AA8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EC84F-DF13-06BC-0612-6C96E09A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AB079-6827-3652-8AC0-1D97918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85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F4800-9CAB-4492-5BA0-78DA16BA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DCBD5-1F7C-41F7-11D6-4C334C1FE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68443-7E5A-401C-4BD0-E60F50E50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44A4E-A3CA-C885-8947-19F310E0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D13D0-0144-6999-470B-DB5021C8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4E7E2-CA20-82F5-8FF9-8D33F786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2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9A83-CD1B-CDD6-3894-FA0952E1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E78CD-54A9-8972-625F-068822398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B4E7E-9431-BAD9-3DF8-B564EA6D0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03C79-2AD6-7A58-C65D-67ED85201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DA54A-B065-170D-E675-C51983359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DE031-0111-5984-E23D-9178F878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D3E43-6C5C-4081-3046-7323220DC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F4A43-9F02-607D-1210-3FF8D1C1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54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0FAB-14FA-8336-4E44-121479F0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EF703-8D0A-12AE-9D62-C9022D48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17916-FF2C-6931-03B7-A364D623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E1E45-6776-B8F0-4381-A2B0B162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32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18391C-FF3B-59AA-F9D4-CD447FE78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627D1-C0E4-FCE8-81A9-F72259A24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0EAEE-627C-1DA9-0672-7807FC0A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99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A81F8-DCC9-3925-ED7B-40D8A4D6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A5F84-4000-4DA6-6EE2-9901F7A93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E5933-3284-3E69-B161-C29A9AECC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62000-BB89-DA8A-7A3F-37E8CEF1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8E7AA-8F7A-5476-5904-685533FF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7573B-DBA3-7DB2-E21F-88173B02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62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A01B-942A-18FB-5B9F-AA7A0167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0561B-7B52-6A94-AF94-D12F6CFFF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27235-A6E4-23FF-81D4-BEF4603DE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5BAA7-642A-C159-6768-491F8469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96EF0-D0B3-D639-D293-91879C12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4AF1C-2F12-2B32-62FE-3F7FB6C6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BAA86-1262-916A-4C21-AE1FE3BE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4D822-C8B2-F4DD-EB80-23D90137E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87F8-7889-25D1-9E3C-F46FBC2FF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518F27-C062-4CE4-8EF5-953AFB16E327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9D9BE-8CB8-5257-452F-0B2537337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535FB-B230-FDEC-AB26-8D0F8F0D6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67B7B0-8865-4D8C-A305-6F603321F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89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D1EAB4-70C9-DB40-BA75-7A53E2482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5627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89627-9C86-4FC3-DFD1-14648635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Hunger for Holiness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7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74B8C-0A5A-8188-2AD8-2EF5616E0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25" r="12119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CD7CD-9F9D-E5E6-FF04-34ABD548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100" b="1" u="sng" dirty="0">
                <a:solidFill>
                  <a:schemeClr val="bg1"/>
                </a:solidFill>
              </a:rPr>
              <a:t>Sin is crouching at your door; it desires to have you, but you must rule over it. </a:t>
            </a:r>
            <a:endParaRPr lang="en-GB" sz="41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6A7C7-3DF5-C7EC-01BF-CF80FDC4B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5435F-9FB5-50EB-DBBA-A44B51FC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 is better to lose than to be lost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168946-D9EC-F971-B892-FEEDD47C8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715987"/>
            <a:ext cx="7225748" cy="54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6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48D0F7-FBA4-8582-2EAE-D150D6F0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Passion for Holiness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A2BF58-FAD5-3988-F7AA-9966EB96F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342" b="9266"/>
          <a:stretch>
            <a:fillRect/>
          </a:stretch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01F90-13DC-5298-7D1C-FF5B1F32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4205" b="1152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06C98-56B4-2D99-8254-07928E95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Good News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1E382E-4504-8E14-74B9-5F2C90E01A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6350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9151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ABA90-180C-DC2B-FE2A-F12F700F9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GB" sz="4000"/>
              <a:t>Active Against Sin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EE1A6B-4D59-4BAE-BDFE-E37AA14030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320386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41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308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39031-3A18-C905-7956-F25FC3AE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Cassian’s Eight Thoughts</a:t>
            </a:r>
          </a:p>
        </p:txBody>
      </p:sp>
      <p:cxnSp>
        <p:nvCxnSpPr>
          <p:cNvPr id="3090" name="Straight Connector 308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F925A936-5D94-DBDC-A6ED-F254BFBA7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GB" sz="1900" dirty="0">
                <a:solidFill>
                  <a:schemeClr val="bg1"/>
                </a:solidFill>
              </a:rPr>
              <a:t>` Gluttony</a:t>
            </a:r>
          </a:p>
          <a:p>
            <a:r>
              <a:rPr lang="en-GB" sz="1900" dirty="0">
                <a:solidFill>
                  <a:schemeClr val="bg1"/>
                </a:solidFill>
              </a:rPr>
              <a:t>` Lust</a:t>
            </a:r>
          </a:p>
          <a:p>
            <a:r>
              <a:rPr lang="en-GB" sz="1900" dirty="0">
                <a:solidFill>
                  <a:schemeClr val="bg1"/>
                </a:solidFill>
              </a:rPr>
              <a:t>` Greed (or love of money)</a:t>
            </a:r>
          </a:p>
          <a:p>
            <a:r>
              <a:rPr lang="en-GB" sz="1900" dirty="0">
                <a:solidFill>
                  <a:schemeClr val="bg1"/>
                </a:solidFill>
              </a:rPr>
              <a:t>` Anger</a:t>
            </a:r>
          </a:p>
          <a:p>
            <a:r>
              <a:rPr lang="en-GB" sz="1900" dirty="0">
                <a:solidFill>
                  <a:schemeClr val="bg1"/>
                </a:solidFill>
              </a:rPr>
              <a:t>` Dejection</a:t>
            </a:r>
          </a:p>
          <a:p>
            <a:r>
              <a:rPr lang="en-GB" sz="1900" dirty="0">
                <a:solidFill>
                  <a:schemeClr val="bg1"/>
                </a:solidFill>
              </a:rPr>
              <a:t>` Acedia (which means apathy or listlessness)</a:t>
            </a:r>
          </a:p>
          <a:p>
            <a:r>
              <a:rPr lang="en-GB" sz="1900" dirty="0">
                <a:solidFill>
                  <a:schemeClr val="bg1"/>
                </a:solidFill>
              </a:rPr>
              <a:t>` Vainglory (which means boasting or showing off)</a:t>
            </a:r>
          </a:p>
          <a:p>
            <a:r>
              <a:rPr lang="en-GB" sz="1900" dirty="0">
                <a:solidFill>
                  <a:schemeClr val="bg1"/>
                </a:solidFill>
              </a:rPr>
              <a:t>` Pride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3074" name="Picture 2" descr="Institutes by St. John Cassian by St John Cassian | Goodreads">
            <a:extLst>
              <a:ext uri="{FF2B5EF4-FFF2-40B4-BE49-F238E27FC236}">
                <a16:creationId xmlns:a16="http://schemas.microsoft.com/office/drawing/2014/main" id="{59C7194A-D520-B5AE-3EED-9E051D89B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727" y="11568"/>
            <a:ext cx="4562263" cy="68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92" name="Straight Connector 3091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965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E0B6E-F6D3-AC9C-D3AD-9FCE091C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GB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5876A-780E-5DD8-46B1-B2B139BEB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‘So why not behold God, look to Him, turn all your ache and desire toward his goodness and let Him have it?’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47A8D-34EC-A4A9-A6FD-C8C2DA52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98" r="1614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973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9" name="Rectangle 4118">
            <a:extLst>
              <a:ext uri="{FF2B5EF4-FFF2-40B4-BE49-F238E27FC236}">
                <a16:creationId xmlns:a16="http://schemas.microsoft.com/office/drawing/2014/main" id="{73BCEA90-F7D5-4EC1-9BE2-5A49A20F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1" name="Rectangle 4120">
            <a:extLst>
              <a:ext uri="{FF2B5EF4-FFF2-40B4-BE49-F238E27FC236}">
                <a16:creationId xmlns:a16="http://schemas.microsoft.com/office/drawing/2014/main" id="{9848F91B-FA65-4A06-A177-8CCF7EBC8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78410" cy="6195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DC1871-E63D-ADE2-D6C5-E2BFB5580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rcRect b="9330"/>
          <a:stretch>
            <a:fillRect/>
          </a:stretch>
        </p:blipFill>
        <p:spPr>
          <a:xfrm>
            <a:off x="13373" y="160736"/>
            <a:ext cx="12165257" cy="5873600"/>
          </a:xfrm>
          <a:prstGeom prst="rect">
            <a:avLst/>
          </a:prstGeom>
        </p:spPr>
      </p:pic>
      <p:sp>
        <p:nvSpPr>
          <p:cNvPr id="4123" name="Graphic 14">
            <a:extLst>
              <a:ext uri="{FF2B5EF4-FFF2-40B4-BE49-F238E27FC236}">
                <a16:creationId xmlns:a16="http://schemas.microsoft.com/office/drawing/2014/main" id="{2CF7CF5F-D747-47B3-80B1-839275044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0" y="-2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798A2-0697-2652-CE5C-307F5284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32" y="914399"/>
            <a:ext cx="9283781" cy="259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Prayer</a:t>
            </a:r>
          </a:p>
        </p:txBody>
      </p:sp>
      <p:sp>
        <p:nvSpPr>
          <p:cNvPr id="4125" name="Graphic 14">
            <a:extLst>
              <a:ext uri="{FF2B5EF4-FFF2-40B4-BE49-F238E27FC236}">
                <a16:creationId xmlns:a16="http://schemas.microsoft.com/office/drawing/2014/main" id="{820B6604-1FF9-43F5-AC47-3D41CB2F5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48800" y="4111379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27" name="Rectangle 4126">
            <a:extLst>
              <a:ext uri="{FF2B5EF4-FFF2-40B4-BE49-F238E27FC236}">
                <a16:creationId xmlns:a16="http://schemas.microsoft.com/office/drawing/2014/main" id="{D98779F6-5395-4B82-BDCB-4ADF6A5B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73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9" name="Graphic 14">
            <a:extLst>
              <a:ext uri="{FF2B5EF4-FFF2-40B4-BE49-F238E27FC236}">
                <a16:creationId xmlns:a16="http://schemas.microsoft.com/office/drawing/2014/main" id="{CE1108CD-786E-4304-9504-9C5AD6482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9448800" y="-1"/>
            <a:ext cx="2743200" cy="274662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31" name="Rectangle 4130">
            <a:extLst>
              <a:ext uri="{FF2B5EF4-FFF2-40B4-BE49-F238E27FC236}">
                <a16:creationId xmlns:a16="http://schemas.microsoft.com/office/drawing/2014/main" id="{C70191CD-D48F-4F7A-8077-0380603A2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42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138</Words>
  <Application>Microsoft Office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Hunger for Holiness</vt:lpstr>
      <vt:lpstr>Sin is crouching at your door; it desires to have you, but you must rule over it. </vt:lpstr>
      <vt:lpstr>It is better to lose than to be lost</vt:lpstr>
      <vt:lpstr>Passion for Holiness </vt:lpstr>
      <vt:lpstr>Good News</vt:lpstr>
      <vt:lpstr>Active Against Sin</vt:lpstr>
      <vt:lpstr>Cassian’s Eight Thoughts</vt:lpstr>
      <vt:lpstr>PowerPoint Presentation</vt:lpstr>
      <vt:lpstr>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Fisk</dc:creator>
  <cp:lastModifiedBy>Tom Fisk</cp:lastModifiedBy>
  <cp:revision>1</cp:revision>
  <dcterms:created xsi:type="dcterms:W3CDTF">2026-02-20T22:53:03Z</dcterms:created>
  <dcterms:modified xsi:type="dcterms:W3CDTF">2026-02-20T23:23:15Z</dcterms:modified>
</cp:coreProperties>
</file>