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9E979-DA0B-47D8-A7CD-B1AC99ACF9C6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F7DA-3649-47FB-91DD-6C18CADF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CF7DA-3649-47FB-91DD-6C18CADFA9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0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D751-E270-9238-947E-319BF112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0659-718C-6AB7-95A7-86616956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4463-1D82-3B48-AAC9-3216778D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CB0E-FAF5-4512-68AA-B206E646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897C-2D89-5FD2-3CF9-B0EEFFFF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0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2C1E-B524-F2C7-50A1-95800A11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2F36A-40E9-D4A1-B8A3-77A02DCB1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B6C8-8DD9-9818-64EA-D5E1E1C7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3E85-60AE-6CA8-AAE2-0FF443F5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A77B-79D7-743F-7455-85EFC5BD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25170-0DE8-DFF3-1993-96B88601A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C191-8B3A-BE43-C17F-92E295973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194E-A004-7B22-B6A2-B388097B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864F6-3E2C-60FA-4C41-D1123505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98B1-E784-0578-9E1F-E02CCE7D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DB5B-A3F0-BBAC-FB2C-0E0848E6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F0E1-31F2-D08E-D9BE-334B7E75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E20A-93BC-598D-1F1C-1CA45BB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DB00-DD7D-2421-98ED-713CECC9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217F-D43A-9146-84DE-9C4734C6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9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7FA5-E019-6F24-EA01-57FF1E6B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15DC-5CAC-EA63-0E66-C5E58BAD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1E75-A977-D241-1853-2B0F4AA8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C84F-DF13-06BC-0612-6C96E09A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B079-6827-3652-8AC0-1D979180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5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800-9CAB-4492-5BA0-78DA16BA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CBD5-1F7C-41F7-11D6-4C334C1F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8443-7E5A-401C-4BD0-E60F50E50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44A4E-A3CA-C885-8947-19F310E0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D13D0-0144-6999-470B-DB5021C8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4E7E2-CA20-82F5-8FF9-8D33F786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9A83-CD1B-CDD6-3894-FA0952E1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E78CD-54A9-8972-625F-068822398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B4E7E-9431-BAD9-3DF8-B564EA6D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03C79-2AD6-7A58-C65D-67ED85201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DA54A-B065-170D-E675-C5198335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DE031-0111-5984-E23D-9178F878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D3E43-6C5C-4081-3046-7323220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F4A43-9F02-607D-1210-3FF8D1C1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0FAB-14FA-8336-4E44-121479F0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F703-8D0A-12AE-9D62-C9022D48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17916-FF2C-6931-03B7-A364D623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E1E45-6776-B8F0-4381-A2B0B162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8391C-FF3B-59AA-F9D4-CD447FE7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627D1-C0E4-FCE8-81A9-F72259A2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0EAEE-627C-1DA9-0672-7807FC0A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9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81F8-DCC9-3925-ED7B-40D8A4D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5F84-4000-4DA6-6EE2-9901F7A93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E5933-3284-3E69-B161-C29A9AECC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62000-BB89-DA8A-7A3F-37E8CEF1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E7AA-8F7A-5476-5904-685533F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7573B-DBA3-7DB2-E21F-88173B02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A01B-942A-18FB-5B9F-AA7A016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0561B-7B52-6A94-AF94-D12F6CFFF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27235-A6E4-23FF-81D4-BEF4603DE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5BAA7-642A-C159-6768-491F8469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96EF0-D0B3-D639-D293-91879C12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4AF1C-2F12-2B32-62FE-3F7FB6C6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BAA86-1262-916A-4C21-AE1FE3BE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D822-C8B2-F4DD-EB80-23D90137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87F8-7889-25D1-9E3C-F46FBC2FF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18F27-C062-4CE4-8EF5-953AFB16E327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D9BE-8CB8-5257-452F-0B25373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35FB-B230-FDEC-AB26-8D0F8F0D6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7B7B0-8865-4D8C-A305-6F603321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89627-9C86-4FC3-DFD1-14648635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can’t take it with you</a:t>
            </a:r>
          </a:p>
        </p:txBody>
      </p: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7CC2BAED-0437-5163-4863-93282165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69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504E8-4BDE-F530-C9C0-49051B1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Prayer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1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613398A-076D-B14C-B612-279B13C2A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173" b="57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E65B2-130D-2649-A48C-5DA5C37E5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578F-21F1-41B7-24CC-B46E21D6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Value is found in Jesus</a:t>
            </a:r>
          </a:p>
        </p:txBody>
      </p:sp>
      <p:pic>
        <p:nvPicPr>
          <p:cNvPr id="2050" name="Picture 2" descr="What is our VALUE in CHRIST. - YouTube">
            <a:extLst>
              <a:ext uri="{FF2B5EF4-FFF2-40B4-BE49-F238E27FC236}">
                <a16:creationId xmlns:a16="http://schemas.microsoft.com/office/drawing/2014/main" id="{243A7A23-308C-FED9-A453-0DB3DA58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9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Martin Luther Quote: “Whatever your heart clings to and confides in ...">
            <a:extLst>
              <a:ext uri="{FF2B5EF4-FFF2-40B4-BE49-F238E27FC236}">
                <a16:creationId xmlns:a16="http://schemas.microsoft.com/office/drawing/2014/main" id="{FD9C0C14-4E4E-5F11-3337-9F258FD13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2BB546-2B56-4A1F-1750-0646AF5E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89" b="2172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9AAC437-610B-89E9-0334-AB16B3584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792" r="1" b="22350"/>
          <a:stretch>
            <a:fillRect/>
          </a:stretch>
        </p:blipFill>
        <p:spPr>
          <a:xfrm>
            <a:off x="1882006" y="569843"/>
            <a:ext cx="8450714" cy="5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Be the Let It Go! Elsa - The Refreshed Home">
            <a:extLst>
              <a:ext uri="{FF2B5EF4-FFF2-40B4-BE49-F238E27FC236}">
                <a16:creationId xmlns:a16="http://schemas.microsoft.com/office/drawing/2014/main" id="{CCB20372-49F2-DD96-F382-28798110C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7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8C729-A649-35DB-D7D3-A07D93A4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26" b="692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Give Thanks for Counterintuitive Comfort - Thomas Nelson Bibles">
            <a:extLst>
              <a:ext uri="{FF2B5EF4-FFF2-40B4-BE49-F238E27FC236}">
                <a16:creationId xmlns:a16="http://schemas.microsoft.com/office/drawing/2014/main" id="{C4741E20-9462-5424-7476-4C27B5101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" b="8408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0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14</Words>
  <Application>Microsoft Office PowerPoint</Application>
  <PresentationFormat>Widescreen</PresentationFormat>
  <Paragraphs>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You can’t take it with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Miriam Hose</cp:lastModifiedBy>
  <cp:revision>5</cp:revision>
  <dcterms:created xsi:type="dcterms:W3CDTF">2026-02-20T22:53:03Z</dcterms:created>
  <dcterms:modified xsi:type="dcterms:W3CDTF">2026-03-08T15:15:30Z</dcterms:modified>
</cp:coreProperties>
</file>