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D751-E270-9238-947E-319BF1124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0659-718C-6AB7-95A7-86616956E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34463-1D82-3B48-AAC9-3216778D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8CB0E-FAF5-4512-68AA-B206E646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897C-2D89-5FD2-3CF9-B0EEFFFF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0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2C1E-B524-F2C7-50A1-95800A11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2F36A-40E9-D4A1-B8A3-77A02DCB1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B6C8-8DD9-9818-64EA-D5E1E1C7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03E85-60AE-6CA8-AAE2-0FF443F5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A77B-79D7-743F-7455-85EFC5BD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7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25170-0DE8-DFF3-1993-96B88601A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C191-8B3A-BE43-C17F-92E295973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7194E-A004-7B22-B6A2-B388097B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864F6-3E2C-60FA-4C41-D1123505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298B1-E784-0578-9E1F-E02CCE7D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8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DB5B-A3F0-BBAC-FB2C-0E0848E6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F0E1-31F2-D08E-D9BE-334B7E75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E20A-93BC-598D-1F1C-1CA45BBE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DB00-DD7D-2421-98ED-713CECC9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A217F-D43A-9146-84DE-9C4734C6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9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7FA5-E019-6F24-EA01-57FF1E6B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15DC-5CAC-EA63-0E66-C5E58BAD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1E75-A977-D241-1853-2B0F4AA8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C84F-DF13-06BC-0612-6C96E09A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AB079-6827-3652-8AC0-1D979180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5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4800-9CAB-4492-5BA0-78DA16BA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CBD5-1F7C-41F7-11D6-4C334C1FE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8443-7E5A-401C-4BD0-E60F50E50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44A4E-A3CA-C885-8947-19F310E0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D13D0-0144-6999-470B-DB5021C8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4E7E2-CA20-82F5-8FF9-8D33F786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9A83-CD1B-CDD6-3894-FA0952E1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E78CD-54A9-8972-625F-068822398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B4E7E-9431-BAD9-3DF8-B564EA6D0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03C79-2AD6-7A58-C65D-67ED85201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DA54A-B065-170D-E675-C51983359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DE031-0111-5984-E23D-9178F878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D3E43-6C5C-4081-3046-7323220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F4A43-9F02-607D-1210-3FF8D1C1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4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0FAB-14FA-8336-4E44-121479F0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EF703-8D0A-12AE-9D62-C9022D48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17916-FF2C-6931-03B7-A364D623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E1E45-6776-B8F0-4381-A2B0B162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8391C-FF3B-59AA-F9D4-CD447FE7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627D1-C0E4-FCE8-81A9-F72259A2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0EAEE-627C-1DA9-0672-7807FC0A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9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81F8-DCC9-3925-ED7B-40D8A4D6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5F84-4000-4DA6-6EE2-9901F7A93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E5933-3284-3E69-B161-C29A9AECC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62000-BB89-DA8A-7A3F-37E8CEF1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8E7AA-8F7A-5476-5904-685533FF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7573B-DBA3-7DB2-E21F-88173B02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2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A01B-942A-18FB-5B9F-AA7A016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0561B-7B52-6A94-AF94-D12F6CFFF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27235-A6E4-23FF-81D4-BEF4603DE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5BAA7-642A-C159-6768-491F8469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96EF0-D0B3-D639-D293-91879C12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4AF1C-2F12-2B32-62FE-3F7FB6C6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BAA86-1262-916A-4C21-AE1FE3BE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4D822-C8B2-F4DD-EB80-23D90137E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87F8-7889-25D1-9E3C-F46FBC2FF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518F27-C062-4CE4-8EF5-953AFB16E327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9D9BE-8CB8-5257-452F-0B25373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35FB-B230-FDEC-AB26-8D0F8F0D6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9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89627-9C86-4FC3-DFD1-14648635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Silence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75891-CB5E-D85D-0753-2FB49325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7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6EA57-F167-7E10-662F-2AB387E5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Arial Black" panose="020B0A04020102020204" pitchFamily="34" charset="0"/>
              </a:rPr>
              <a:t>PRAYER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CCBB-3245-F86A-2A07-1BBE91258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Arial Black" panose="020B0A04020102020204" pitchFamily="34" charset="0"/>
              </a:rPr>
              <a:t>LORD, IN A WORLD OF HURRY AND HASTE, HELP ME TO STILL MY SOUL, QUIET MY MIND AND DIRECT MY HEART TOWARDS YOU. IN SILENCE I REMEMBER THAT YOU ARE GOD, AND THIS CHANGES EVERYTHING. TEACH ME THE UNFORCED, UNHURRIED RHYTHMNS OF YOUR GRACE.</a:t>
            </a:r>
          </a:p>
          <a:p>
            <a:pPr marL="0" indent="0">
              <a:buNone/>
            </a:pPr>
            <a:r>
              <a:rPr lang="en-GB" sz="3600" dirty="0">
                <a:latin typeface="Arial Black" panose="020B0A040201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88386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787BA-42DB-1EF1-C84B-5309AC16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36" r="976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CD7CD-9F9D-E5E6-FF04-34ABD548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2600" dirty="0">
                <a:solidFill>
                  <a:schemeClr val="bg1"/>
                </a:solidFill>
                <a:latin typeface="Arial Black" panose="020B0A04020102020204" pitchFamily="34" charset="0"/>
              </a:rPr>
              <a:t>“We live, in fact, in a world starved for solitude, silence and privacy and therefore starved for </a:t>
            </a:r>
            <a:r>
              <a:rPr lang="en-GB" sz="26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medidation</a:t>
            </a:r>
            <a:r>
              <a:rPr lang="en-GB" sz="2600" dirty="0">
                <a:solidFill>
                  <a:schemeClr val="bg1"/>
                </a:solidFill>
                <a:latin typeface="Arial Black" panose="020B0A04020102020204" pitchFamily="34" charset="0"/>
              </a:rPr>
              <a:t> and true friendships”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6A7C7-3DF5-C7EC-01BF-CF80FDC4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CS LEWIS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1CF945-F993-D0A6-D7C0-34EF491AC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119" b="1589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397D3-0AA5-5FD4-E8B8-8A623E635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481" b="703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AutoShape 2" descr="Wingham: The ancient east Kent village everyone is desperate to move to ...">
            <a:extLst>
              <a:ext uri="{FF2B5EF4-FFF2-40B4-BE49-F238E27FC236}">
                <a16:creationId xmlns:a16="http://schemas.microsoft.com/office/drawing/2014/main" id="{73611871-3413-D3B0-B840-72EAAEC68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8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A7A9F0-4246-8A00-444F-F9C690DBD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7081B8-B67E-F9DB-C29E-1DB1BC9A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1124"/>
          <a:stretch>
            <a:fillRect/>
          </a:stretch>
        </p:blipFill>
        <p:spPr>
          <a:xfrm>
            <a:off x="2660206" y="0"/>
            <a:ext cx="6096001" cy="685800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CD6B94E-E685-7C38-A3D1-1DFE87FA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527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5 Bible Verses About God's Love: Incomparable, Eternal, and Life ...">
            <a:extLst>
              <a:ext uri="{FF2B5EF4-FFF2-40B4-BE49-F238E27FC236}">
                <a16:creationId xmlns:a16="http://schemas.microsoft.com/office/drawing/2014/main" id="{23C7E5AB-5F58-01B3-0D7D-998469B8AE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A28AB-9E8F-3908-8F89-6752504F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Arial Black" panose="020B0A04020102020204" pitchFamily="34" charset="0"/>
              </a:rPr>
              <a:t>A PLACE TO BE SEEN AND RECEIVE</a:t>
            </a:r>
          </a:p>
        </p:txBody>
      </p:sp>
    </p:spTree>
    <p:extLst>
      <p:ext uri="{BB962C8B-B14F-4D97-AF65-F5344CB8AC3E}">
        <p14:creationId xmlns:p14="http://schemas.microsoft.com/office/powerpoint/2010/main" val="310525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48080-E404-4F2D-1B5F-F21F1009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ST ANTHONY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78295C-543A-3B1B-82B8-C15B76A2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4E4B88-267E-7D14-194D-4F6BFFBC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08" b="1785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988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B84F69-E2BC-1186-80ED-44CD334DB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92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Calibri</vt:lpstr>
      <vt:lpstr>Office Theme</vt:lpstr>
      <vt:lpstr>Silence</vt:lpstr>
      <vt:lpstr>“We live, in fact, in a world starved for solitude, silence and privacy and therefore starved for medidation and true friendships”</vt:lpstr>
      <vt:lpstr>PowerPoint Presentation</vt:lpstr>
      <vt:lpstr>PowerPoint Presentation</vt:lpstr>
      <vt:lpstr>PowerPoint Presentation</vt:lpstr>
      <vt:lpstr>PowerPoint Presentation</vt:lpstr>
      <vt:lpstr>A PLACE TO BE SEEN AND RECEIVE</vt:lpstr>
      <vt:lpstr>ST ANTHONY</vt:lpstr>
      <vt:lpstr>PowerPoint Presentation</vt:lpstr>
      <vt:lpstr>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Fisk</dc:creator>
  <cp:lastModifiedBy>Tom Fisk</cp:lastModifiedBy>
  <cp:revision>2</cp:revision>
  <dcterms:created xsi:type="dcterms:W3CDTF">2026-02-20T22:53:03Z</dcterms:created>
  <dcterms:modified xsi:type="dcterms:W3CDTF">2026-02-28T16:21:05Z</dcterms:modified>
</cp:coreProperties>
</file>